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A7B57D-6D3D-48A7-B733-C424B43D0EE7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877D1-51CB-4BE8-83B0-8D46DD94B0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A7B57D-6D3D-48A7-B733-C424B43D0EE7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877D1-51CB-4BE8-83B0-8D46DD94B0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A7B57D-6D3D-48A7-B733-C424B43D0EE7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877D1-51CB-4BE8-83B0-8D46DD94B0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A7B57D-6D3D-48A7-B733-C424B43D0EE7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877D1-51CB-4BE8-83B0-8D46DD94B0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A7B57D-6D3D-48A7-B733-C424B43D0EE7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877D1-51CB-4BE8-83B0-8D46DD94B0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A7B57D-6D3D-48A7-B733-C424B43D0EE7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877D1-51CB-4BE8-83B0-8D46DD94B0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A7B57D-6D3D-48A7-B733-C424B43D0EE7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877D1-51CB-4BE8-83B0-8D46DD94B0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A7B57D-6D3D-48A7-B733-C424B43D0EE7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877D1-51CB-4BE8-83B0-8D46DD94B0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A7B57D-6D3D-48A7-B733-C424B43D0EE7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877D1-51CB-4BE8-83B0-8D46DD94B0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A7B57D-6D3D-48A7-B733-C424B43D0EE7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877D1-51CB-4BE8-83B0-8D46DD94B0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A7B57D-6D3D-48A7-B733-C424B43D0EE7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877D1-51CB-4BE8-83B0-8D46DD94B0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3DA7B57D-6D3D-48A7-B733-C424B43D0EE7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67877D1-51CB-4BE8-83B0-8D46DD94B03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0%D0%BE%D1%81%D1%81%D0%B8%D1%8F" TargetMode="External"/><Relationship Id="rId13" Type="http://schemas.openxmlformats.org/officeDocument/2006/relationships/hyperlink" Target="https://ru.wikipedia.org/wiki/%D0%9F%D0%BE%D1%87%D1%82%D0%B0%D0%BB%D1%8C%D0%BE%D0%BD_%D0%9F%D0%B5%D1%87%D0%BA%D0%B8%D0%BD" TargetMode="External"/><Relationship Id="rId3" Type="http://schemas.openxmlformats.org/officeDocument/2006/relationships/hyperlink" Target="https://ru.wikipedia.org/wiki/22_%D0%B4%D0%B5%D0%BA%D0%B0%D0%B1%D1%80%D1%8F" TargetMode="External"/><Relationship Id="rId7" Type="http://schemas.openxmlformats.org/officeDocument/2006/relationships/hyperlink" Target="https://ru.wikipedia.org/wiki/%D0%A1%D0%A1%D0%A1%D0%A0" TargetMode="External"/><Relationship Id="rId12" Type="http://schemas.openxmlformats.org/officeDocument/2006/relationships/hyperlink" Target="https://ru.wikipedia.org/wiki/%D0%94%D1%8F%D0%B4%D1%8F_%D0%A4%D1%91%D0%B4%D0%BE%D1%80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C%D0%BE%D1%81%D0%BA%D0%BE%D0%B2%D1%81%D0%BA%D0%B0%D1%8F_%D0%BE%D0%B1%D0%BB%D0%B0%D1%81%D1%82%D1%8C" TargetMode="External"/><Relationship Id="rId11" Type="http://schemas.openxmlformats.org/officeDocument/2006/relationships/hyperlink" Target="https://ru.wikipedia.org/wiki/%D0%9C%D0%B0%D1%82%D1%80%D0%BE%D1%81%D0%BA%D0%B8%D0%BD" TargetMode="External"/><Relationship Id="rId5" Type="http://schemas.openxmlformats.org/officeDocument/2006/relationships/hyperlink" Target="https://ru.wikipedia.org/wiki/%D0%95%D0%B3%D0%BE%D1%80%D1%8C%D0%B5%D0%B2%D1%81%D0%BA" TargetMode="External"/><Relationship Id="rId10" Type="http://schemas.openxmlformats.org/officeDocument/2006/relationships/hyperlink" Target="https://ru.wikipedia.org/wiki/%D0%A7%D0%B5%D0%B1%D1%83%D1%80%D0%B0%D1%88%D0%BA%D0%B0" TargetMode="External"/><Relationship Id="rId4" Type="http://schemas.openxmlformats.org/officeDocument/2006/relationships/hyperlink" Target="https://ru.wikipedia.org/wiki/1937" TargetMode="External"/><Relationship Id="rId9" Type="http://schemas.openxmlformats.org/officeDocument/2006/relationships/hyperlink" Target="https://ru.wikipedia.org/wiki/%D0%9A%D1%80%D0%BE%D0%BA%D0%BE%D0%B4%D0%B8%D0%BB_%D0%93%D0%B5%D0%BD%D0%B0" TargetMode="External"/><Relationship Id="rId14" Type="http://schemas.openxmlformats.org/officeDocument/2006/relationships/hyperlink" Target="https://ru.wikipedia.org/wiki/%D0%93%D1%80%D0%B0%D0%B6%D0%B4%D0%B0%D0%BD%D1%81%D0%BA%D0%B0%D1%8F_%D1%81%D0%B8%D0%BB%D0%B0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Презентация к уроку литературного чтения </a:t>
            </a:r>
            <a:br>
              <a:rPr lang="ru-RU" dirty="0" smtClean="0"/>
            </a:br>
            <a:r>
              <a:rPr lang="ru-RU" dirty="0" smtClean="0"/>
              <a:t>2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Речевая разминка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115328" cy="4911741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4000" b="1" i="1" dirty="0" smtClean="0">
                <a:solidFill>
                  <a:srgbClr val="0070C0"/>
                </a:solidFill>
                <a:latin typeface="Comic Sans MS" pitchFamily="66" charset="0"/>
              </a:rPr>
              <a:t>Тарарам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800" dirty="0" smtClean="0"/>
              <a:t>Говорят, что по утрам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800" dirty="0" smtClean="0"/>
              <a:t>В нашем доме – тарарам.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800" dirty="0" smtClean="0"/>
              <a:t>Отодвинули мы стулья,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800" dirty="0" smtClean="0"/>
              <a:t>Заглянули под буфет,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800" dirty="0" smtClean="0"/>
              <a:t>Все вверх дном перевернули –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800" dirty="0" smtClean="0"/>
              <a:t>Тарарама в доме нет!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800" dirty="0" smtClean="0"/>
              <a:t>Мы искали до упаду,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800" dirty="0" smtClean="0"/>
              <a:t>Но опять сказали нам: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800" dirty="0" smtClean="0"/>
              <a:t>- Эй друзья, прибрать бы надо,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800" dirty="0" smtClean="0"/>
              <a:t>В вашем доме – тарарам.</a:t>
            </a: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понимаете слово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ТАРАРАМ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Слова для выбора: </a:t>
            </a:r>
            <a:r>
              <a:rPr lang="ru-RU" dirty="0" smtClean="0"/>
              <a:t>устроить беспорядок, организовать уборку, перевернуть вверх дном, навести порядок, поднять пыль столбом, </a:t>
            </a:r>
            <a:r>
              <a:rPr lang="ru-RU" dirty="0" smtClean="0"/>
              <a:t>    навести </a:t>
            </a:r>
            <a:r>
              <a:rPr lang="ru-RU" dirty="0" smtClean="0"/>
              <a:t>чистоту, привести в порядок.</a:t>
            </a:r>
          </a:p>
          <a:p>
            <a:pPr algn="just">
              <a:buNone/>
            </a:pP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2439982"/>
          </a:xfrm>
        </p:spPr>
        <p:txBody>
          <a:bodyPr/>
          <a:lstStyle/>
          <a:p>
            <a:r>
              <a:rPr lang="ru-RU" b="1" dirty="0" smtClean="0"/>
              <a:t>Э. </a:t>
            </a:r>
            <a:r>
              <a:rPr lang="ru-RU" b="1" dirty="0" smtClean="0"/>
              <a:t>Успенский </a:t>
            </a:r>
            <a:r>
              <a:rPr lang="ru-RU" b="1" dirty="0" smtClean="0"/>
              <a:t>«Разгром»</a:t>
            </a:r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ru-RU" b="1" dirty="0" smtClean="0"/>
              <a:t>«</a:t>
            </a:r>
            <a:r>
              <a:rPr lang="ru-RU" b="1" dirty="0" smtClean="0"/>
              <a:t>Если был бы я девчонкой»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-_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86314" y="1928802"/>
            <a:ext cx="3878495" cy="3929090"/>
          </a:xfrm>
        </p:spPr>
      </p:pic>
      <p:sp>
        <p:nvSpPr>
          <p:cNvPr id="5" name="Прямоугольник 4"/>
          <p:cNvSpPr/>
          <p:nvPr/>
        </p:nvSpPr>
        <p:spPr>
          <a:xfrm>
            <a:off x="214282" y="1928802"/>
            <a:ext cx="435771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(</a:t>
            </a:r>
            <a:r>
              <a:rPr lang="ru-RU" dirty="0" smtClean="0">
                <a:solidFill>
                  <a:schemeClr val="tx2"/>
                </a:solidFill>
                <a:hlinkClick r:id="rId3" tooltip="22 декабря"/>
              </a:rPr>
              <a:t>22декабря</a:t>
            </a:r>
            <a:r>
              <a:rPr lang="ru-RU" dirty="0">
                <a:solidFill>
                  <a:schemeClr val="tx2"/>
                </a:solidFill>
              </a:rPr>
              <a:t> </a:t>
            </a:r>
            <a:r>
              <a:rPr lang="ru-RU" dirty="0">
                <a:solidFill>
                  <a:schemeClr val="tx2"/>
                </a:solidFill>
                <a:hlinkClick r:id="rId4" tooltip="1937"/>
              </a:rPr>
              <a:t>1937</a:t>
            </a:r>
            <a:r>
              <a:rPr lang="ru-RU" dirty="0">
                <a:solidFill>
                  <a:schemeClr val="tx2"/>
                </a:solidFill>
              </a:rPr>
              <a:t>, </a:t>
            </a:r>
            <a:r>
              <a:rPr lang="ru-RU" dirty="0">
                <a:solidFill>
                  <a:schemeClr val="tx2"/>
                </a:solidFill>
                <a:hlinkClick r:id="rId5" tooltip="Егорьевск"/>
              </a:rPr>
              <a:t>Егорьевск</a:t>
            </a:r>
            <a:r>
              <a:rPr lang="ru-RU" dirty="0">
                <a:solidFill>
                  <a:schemeClr val="tx2"/>
                </a:solidFill>
              </a:rPr>
              <a:t>, </a:t>
            </a:r>
            <a:r>
              <a:rPr lang="ru-RU" dirty="0">
                <a:solidFill>
                  <a:schemeClr val="tx2"/>
                </a:solidFill>
                <a:hlinkClick r:id="rId6" tooltip="Московская область"/>
              </a:rPr>
              <a:t>Московская область</a:t>
            </a:r>
            <a:r>
              <a:rPr lang="ru-RU" dirty="0">
                <a:solidFill>
                  <a:schemeClr val="tx2"/>
                </a:solidFill>
              </a:rPr>
              <a:t>) — </a:t>
            </a:r>
            <a:r>
              <a:rPr lang="ru-RU" dirty="0">
                <a:solidFill>
                  <a:schemeClr val="tx2"/>
                </a:solidFill>
                <a:hlinkClick r:id="rId7" tooltip="СССР"/>
              </a:rPr>
              <a:t>советский</a:t>
            </a:r>
            <a:r>
              <a:rPr lang="ru-RU" dirty="0">
                <a:solidFill>
                  <a:schemeClr val="tx2"/>
                </a:solidFill>
              </a:rPr>
              <a:t> и </a:t>
            </a:r>
            <a:r>
              <a:rPr lang="ru-RU" dirty="0">
                <a:solidFill>
                  <a:schemeClr val="tx2"/>
                </a:solidFill>
                <a:hlinkClick r:id="rId8" tooltip="Россия"/>
              </a:rPr>
              <a:t>российский</a:t>
            </a:r>
            <a:r>
              <a:rPr lang="ru-RU" dirty="0">
                <a:solidFill>
                  <a:schemeClr val="tx2"/>
                </a:solidFill>
              </a:rPr>
              <a:t> писатель, автор детских книг. Среди его популярных персонажей — </a:t>
            </a:r>
            <a:r>
              <a:rPr lang="ru-RU" dirty="0">
                <a:solidFill>
                  <a:schemeClr val="tx2"/>
                </a:solidFill>
                <a:hlinkClick r:id="rId9" tooltip="Крокодил Гена"/>
              </a:rPr>
              <a:t>Крокодил Гена</a:t>
            </a:r>
            <a:r>
              <a:rPr lang="ru-RU" dirty="0">
                <a:solidFill>
                  <a:schemeClr val="tx2"/>
                </a:solidFill>
              </a:rPr>
              <a:t> и </a:t>
            </a:r>
            <a:r>
              <a:rPr lang="ru-RU" dirty="0" err="1">
                <a:solidFill>
                  <a:schemeClr val="tx2"/>
                </a:solidFill>
                <a:hlinkClick r:id="rId10" tooltip="Чебурашка"/>
              </a:rPr>
              <a:t>Чебурашка</a:t>
            </a:r>
            <a:r>
              <a:rPr lang="ru-RU" dirty="0">
                <a:solidFill>
                  <a:schemeClr val="tx2"/>
                </a:solidFill>
              </a:rPr>
              <a:t>, кот </a:t>
            </a:r>
            <a:r>
              <a:rPr lang="ru-RU" dirty="0" err="1">
                <a:solidFill>
                  <a:schemeClr val="tx2"/>
                </a:solidFill>
                <a:hlinkClick r:id="rId11" tooltip="Матроскин"/>
              </a:rPr>
              <a:t>Матроскин</a:t>
            </a:r>
            <a:r>
              <a:rPr lang="ru-RU" dirty="0">
                <a:solidFill>
                  <a:schemeClr val="tx2"/>
                </a:solidFill>
              </a:rPr>
              <a:t>, </a:t>
            </a:r>
            <a:r>
              <a:rPr lang="ru-RU" dirty="0">
                <a:solidFill>
                  <a:schemeClr val="tx2"/>
                </a:solidFill>
                <a:hlinkClick r:id="rId12" tooltip="Дядя Фёдор"/>
              </a:rPr>
              <a:t>Дядя </a:t>
            </a:r>
            <a:r>
              <a:rPr lang="ru-RU" dirty="0" err="1">
                <a:solidFill>
                  <a:schemeClr val="tx2"/>
                </a:solidFill>
                <a:hlinkClick r:id="rId12" tooltip="Дядя Фёдор"/>
              </a:rPr>
              <a:t>Фёдор</a:t>
            </a:r>
            <a:r>
              <a:rPr lang="ru-RU" dirty="0" err="1">
                <a:solidFill>
                  <a:schemeClr val="tx2"/>
                </a:solidFill>
              </a:rPr>
              <a:t>,</a:t>
            </a:r>
            <a:r>
              <a:rPr lang="ru-RU" dirty="0" err="1">
                <a:solidFill>
                  <a:schemeClr val="tx2"/>
                </a:solidFill>
                <a:hlinkClick r:id="rId13" tooltip="Почтальон Печкин"/>
              </a:rPr>
              <a:t>почтальон</a:t>
            </a:r>
            <a:r>
              <a:rPr lang="ru-RU" dirty="0">
                <a:solidFill>
                  <a:schemeClr val="tx2"/>
                </a:solidFill>
                <a:hlinkClick r:id="rId13" tooltip="Почтальон Печкин"/>
              </a:rPr>
              <a:t> Печкин</a:t>
            </a:r>
            <a:r>
              <a:rPr lang="ru-RU" dirty="0">
                <a:solidFill>
                  <a:schemeClr val="tx2"/>
                </a:solidFill>
              </a:rPr>
              <a:t> и другие. Член политического совета партии «</a:t>
            </a:r>
            <a:r>
              <a:rPr lang="ru-RU" dirty="0">
                <a:solidFill>
                  <a:schemeClr val="tx2"/>
                </a:solidFill>
                <a:hlinkClick r:id="rId14" tooltip="Гражданская сила"/>
              </a:rPr>
              <a:t>Гражданская сила</a:t>
            </a:r>
            <a:r>
              <a:rPr lang="ru-RU" dirty="0"/>
              <a:t>».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i="1" dirty="0" smtClean="0">
                <a:solidFill>
                  <a:srgbClr val="FF0000"/>
                </a:solidFill>
              </a:rPr>
              <a:t>Продолжи предложение!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57422" y="2143116"/>
            <a:ext cx="6215106" cy="2571768"/>
          </a:xfrm>
        </p:spPr>
        <p:txBody>
          <a:bodyPr/>
          <a:lstStyle/>
          <a:p>
            <a:r>
              <a:rPr lang="ru-RU" sz="4400" dirty="0" smtClean="0"/>
              <a:t>На этом уроке я похвалил бы себя…</a:t>
            </a:r>
          </a:p>
          <a:p>
            <a:r>
              <a:rPr lang="ru-RU" sz="4400" dirty="0" smtClean="0"/>
              <a:t>После урока мне захотелось…</a:t>
            </a:r>
          </a:p>
          <a:p>
            <a:r>
              <a:rPr lang="ru-RU" sz="4400" dirty="0" smtClean="0"/>
              <a:t>Сегодня я сумел…</a:t>
            </a:r>
          </a:p>
          <a:p>
            <a:endParaRPr lang="ru-RU" sz="4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pic>
        <p:nvPicPr>
          <p:cNvPr id="4" name="Содержимое 3" descr="буратино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356" y="1857364"/>
            <a:ext cx="2857500" cy="4257675"/>
          </a:xfr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72066" y="1643050"/>
            <a:ext cx="335752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2800" i="1" dirty="0"/>
              <a:t>Подготовить выразительное чтение стихотворений.</a:t>
            </a:r>
            <a:endParaRPr lang="ru-RU" sz="2800" dirty="0"/>
          </a:p>
          <a:p>
            <a:pPr algn="just"/>
            <a:r>
              <a:rPr lang="ru-RU" sz="2800" i="1" dirty="0"/>
              <a:t>Составить рассказ как в вашей семье заботятся о маме.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Белый</Template>
  <TotalTime>154</TotalTime>
  <Words>138</Words>
  <Application>Microsoft Office PowerPoint</Application>
  <PresentationFormat>Экран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Diseño predeterminado</vt:lpstr>
      <vt:lpstr>Презентация к уроку литературного чтения  2 класс</vt:lpstr>
      <vt:lpstr>Речевая разминка</vt:lpstr>
      <vt:lpstr>Как понимаете слово</vt:lpstr>
      <vt:lpstr>Э. Успенский «Разгром»  «Если был бы я девчонкой» </vt:lpstr>
      <vt:lpstr>Продолжи предложение!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уроку литературного чтения  2 класс</dc:title>
  <dc:creator>home</dc:creator>
  <cp:lastModifiedBy>home</cp:lastModifiedBy>
  <cp:revision>6</cp:revision>
  <dcterms:created xsi:type="dcterms:W3CDTF">2015-03-31T12:21:07Z</dcterms:created>
  <dcterms:modified xsi:type="dcterms:W3CDTF">2015-03-31T14:55:56Z</dcterms:modified>
</cp:coreProperties>
</file>