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23EAB-6F9E-49C7-95C8-459220049C7B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C64D3-32B4-4FA6-A0BA-D355908E0C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040560"/>
          </a:xfrm>
        </p:spPr>
        <p:txBody>
          <a:bodyPr>
            <a:normAutofit/>
          </a:bodyPr>
          <a:lstStyle/>
          <a:p>
            <a:r>
              <a:rPr lang="ru-RU" sz="6700" b="1" dirty="0" smtClean="0">
                <a:solidFill>
                  <a:srgbClr val="00B0F0"/>
                </a:solidFill>
              </a:rPr>
              <a:t>Фантастические рассказы</a:t>
            </a:r>
            <a:br>
              <a:rPr lang="ru-RU" sz="6700" b="1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А</a:t>
            </a:r>
            <a:r>
              <a:rPr lang="ru-RU" sz="3600" b="1" dirty="0" smtClean="0">
                <a:solidFill>
                  <a:srgbClr val="7030A0"/>
                </a:solidFill>
              </a:rPr>
              <a:t>вторы: дети группы №12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Скоро появятся и другие рассказы. 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Ждите ! 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льчк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924944"/>
            <a:ext cx="3744416" cy="3429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07288" cy="626469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  </a:t>
            </a:r>
            <a:r>
              <a:rPr lang="ru-RU" b="1" dirty="0" smtClean="0">
                <a:solidFill>
                  <a:srgbClr val="7030A0"/>
                </a:solidFill>
              </a:rPr>
              <a:t>Совсем недавно мы научились составлять тексты фантастического содержания. Это совсем не трудно, если знаешь алгоритм его составления.  Сначала мы научились отличать сказку и фантастический рассказ.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                                            </a:t>
            </a:r>
            <a:r>
              <a:rPr lang="ru-RU" b="1" dirty="0" smtClean="0">
                <a:solidFill>
                  <a:srgbClr val="7030A0"/>
                </a:solidFill>
              </a:rPr>
              <a:t>В этом нам помогла   </a:t>
            </a:r>
          </a:p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                                              схема отличий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b="1" dirty="0" smtClean="0">
                <a:solidFill>
                  <a:srgbClr val="7030A0"/>
                </a:solidFill>
              </a:rPr>
              <a:t>На следующем этапе мы выбирали объект, который стал героем наших рассказов. В этом нам помогла игра «</a:t>
            </a:r>
            <a:r>
              <a:rPr lang="ru-RU" b="1" dirty="0" err="1" smtClean="0">
                <a:solidFill>
                  <a:srgbClr val="7030A0"/>
                </a:solidFill>
              </a:rPr>
              <a:t>Да-нет</a:t>
            </a:r>
            <a:r>
              <a:rPr lang="ru-RU" dirty="0" smtClean="0">
                <a:solidFill>
                  <a:srgbClr val="7030A0"/>
                </a:solidFill>
              </a:rPr>
              <a:t>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мальчк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780928"/>
            <a:ext cx="4608512" cy="32403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7030A0"/>
                </a:solidFill>
              </a:rPr>
              <a:t>Фантастические  рассказы  мы составляли                   по схеме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мальчк 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420888"/>
            <a:ext cx="5544616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Вот что у нас получилось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Мыслящая семья 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sz="2800" dirty="0" smtClean="0"/>
              <a:t>В г. </a:t>
            </a:r>
            <a:r>
              <a:rPr lang="ru-RU" sz="2800" dirty="0" err="1" smtClean="0"/>
              <a:t>Югорске</a:t>
            </a:r>
            <a:r>
              <a:rPr lang="ru-RU" sz="2800" dirty="0" smtClean="0"/>
              <a:t> жила семья. Папа – Петр, мама – Маша и дочка Даша. Они любили гулять зимой. Но из-за толстой куртки было неудобно и тяжело одевать сапоги.  Они использовали такие кнопочки, которые делали одежду тонкой, но теплой. Они стали веселые и пошли гулять.</a:t>
            </a:r>
          </a:p>
          <a:p>
            <a:endParaRPr lang="ru-RU" sz="2800" dirty="0"/>
          </a:p>
          <a:p>
            <a:pPr algn="r">
              <a:buNone/>
            </a:pPr>
            <a:r>
              <a:rPr lang="ru-RU" sz="2800" dirty="0" err="1" smtClean="0"/>
              <a:t>Ахунзянова</a:t>
            </a:r>
            <a:r>
              <a:rPr lang="ru-RU" sz="2800" dirty="0" smtClean="0"/>
              <a:t> </a:t>
            </a:r>
            <a:r>
              <a:rPr lang="ru-RU" sz="2800" dirty="0" err="1" smtClean="0"/>
              <a:t>Камилла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Необычная девочка</a:t>
            </a:r>
          </a:p>
          <a:p>
            <a:pPr algn="just">
              <a:buNone/>
            </a:pPr>
            <a:r>
              <a:rPr lang="ru-RU" dirty="0" smtClean="0"/>
              <a:t>В г. </a:t>
            </a:r>
            <a:r>
              <a:rPr lang="ru-RU" dirty="0" err="1" smtClean="0"/>
              <a:t>Югорске</a:t>
            </a:r>
            <a:r>
              <a:rPr lang="ru-RU" dirty="0" smtClean="0"/>
              <a:t> жила девочка Таня. Она любила гулять зимой но вещи быстро промокали. Она пошла в магазин и купила там одежду с такими кнопочками, на которые нажимаешь и одежда быстро сохнет. Она рассказа о такой одежде друзьям в школе и они тоже купили такую одежду.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  <a:r>
              <a:rPr lang="ru-RU" dirty="0" err="1" smtClean="0"/>
              <a:t>Джаводян</a:t>
            </a:r>
            <a:r>
              <a:rPr lang="ru-RU" dirty="0" smtClean="0"/>
              <a:t> </a:t>
            </a:r>
            <a:r>
              <a:rPr lang="ru-RU" dirty="0" err="1" smtClean="0"/>
              <a:t>Анаит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Необычная одежда</a:t>
            </a:r>
          </a:p>
          <a:p>
            <a:pPr algn="just">
              <a:buNone/>
            </a:pPr>
            <a:r>
              <a:rPr lang="ru-RU" dirty="0" smtClean="0"/>
              <a:t>В г. Советский  жили две девочки Маша и Саша. Они любили лепить снеговика, но у них промокала одежда. Стали они думать, как сделать лучше. Пошли они к мастеру и он сделал в одежде такой вентилятор, что она быстро сохла. Они рассказали об этом друзьям. Друзья тоже пошли к мастеру и им понравилось все были рады.</a:t>
            </a:r>
          </a:p>
          <a:p>
            <a:pPr algn="r">
              <a:buNone/>
            </a:pPr>
            <a:r>
              <a:rPr lang="ru-RU" dirty="0" smtClean="0"/>
              <a:t>Десятова Аня 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Необычная одежда</a:t>
            </a:r>
          </a:p>
          <a:p>
            <a:pPr algn="just">
              <a:buNone/>
            </a:pPr>
            <a:r>
              <a:rPr lang="ru-RU" dirty="0" smtClean="0"/>
              <a:t>В г. </a:t>
            </a:r>
            <a:r>
              <a:rPr lang="ru-RU" dirty="0" err="1" smtClean="0"/>
              <a:t>Югорске</a:t>
            </a:r>
            <a:r>
              <a:rPr lang="ru-RU" dirty="0" smtClean="0"/>
              <a:t> жила девочка и звали ее Таня. Она любила гулять зимой. Однажды она оделась и увидела, что у нее шапка маленькая. Пришла она домой и сказала папе, что шапка ей очень нравится, но она ей мала. И придумал папа такие кнопки, на которых написан любой размер. Нажимаешь на кнопку и становится шапка нужного размера. Тане такая шапка очень понравилась. </a:t>
            </a:r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  <a:r>
              <a:rPr lang="ru-RU" dirty="0" err="1"/>
              <a:t>С</a:t>
            </a:r>
            <a:r>
              <a:rPr lang="ru-RU" dirty="0" err="1" smtClean="0"/>
              <a:t>ардарян</a:t>
            </a:r>
            <a:r>
              <a:rPr lang="ru-RU" dirty="0" smtClean="0"/>
              <a:t> Света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Необычная девочка</a:t>
            </a:r>
          </a:p>
          <a:p>
            <a:pPr algn="just">
              <a:buNone/>
            </a:pPr>
            <a:r>
              <a:rPr lang="ru-RU" dirty="0" smtClean="0"/>
              <a:t>В г. Ульяновске жила девочка по имени Таня. Она любила лепить снеговика, но куртка ей была мала.  Она пошла к папе и сказала: «Пап, мне куртка мала». Отец придумал такую одежду с кнопочками, на которые нажимаешь и такой размер, нажимаешь – другой. Таня так обрадовалась и всем об этом рассказала. Все захотели такие куртки!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  <a:r>
              <a:rPr lang="ru-RU" dirty="0"/>
              <a:t>М</a:t>
            </a:r>
            <a:r>
              <a:rPr lang="ru-RU" dirty="0" smtClean="0"/>
              <a:t>акарова Лиза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416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Фантастические рассказы    Авторы: дети группы №12</vt:lpstr>
      <vt:lpstr>Слайд 2</vt:lpstr>
      <vt:lpstr>Слайд 3</vt:lpstr>
      <vt:lpstr>Слайд 4</vt:lpstr>
      <vt:lpstr>Вот что у нас получилось</vt:lpstr>
      <vt:lpstr>Слайд 6</vt:lpstr>
      <vt:lpstr>Слайд 7</vt:lpstr>
      <vt:lpstr>Слайд 8</vt:lpstr>
      <vt:lpstr>Слайд 9</vt:lpstr>
      <vt:lpstr>Скоро появятся и другие рассказы.  Ждите 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2012-12-11T09:29:10Z</dcterms:created>
  <dcterms:modified xsi:type="dcterms:W3CDTF">2012-12-11T10:30:05Z</dcterms:modified>
</cp:coreProperties>
</file>