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65" r:id="rId4"/>
    <p:sldId id="26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2" y="200438"/>
            <a:ext cx="3323050" cy="3084546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47860" y="200438"/>
            <a:ext cx="3219483" cy="3084546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 rot="2868618">
            <a:off x="344475" y="649647"/>
            <a:ext cx="1145758" cy="882093"/>
          </a:xfrm>
          <a:prstGeom prst="ellipse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17591021" flipH="1" flipV="1">
            <a:off x="7401975" y="650229"/>
            <a:ext cx="1102920" cy="880928"/>
          </a:xfrm>
          <a:prstGeom prst="ellipse">
            <a:avLst/>
          </a:prstGeom>
          <a:solidFill>
            <a:schemeClr val="accent3"/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955" y="4341912"/>
            <a:ext cx="2648807" cy="297786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77" y="4341912"/>
            <a:ext cx="2648807" cy="297786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686" y="2014970"/>
            <a:ext cx="829393" cy="150851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290" y="2014970"/>
            <a:ext cx="829393" cy="150851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686" y="2014970"/>
            <a:ext cx="829393" cy="150851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289" y="2014970"/>
            <a:ext cx="829393" cy="150851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591" y="2014970"/>
            <a:ext cx="829393" cy="150851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289" y="2014970"/>
            <a:ext cx="829393" cy="150851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497" y="2014970"/>
            <a:ext cx="829393" cy="150851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289" y="2014970"/>
            <a:ext cx="829393" cy="150851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497" y="1910088"/>
            <a:ext cx="829393" cy="150851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288" y="2014970"/>
            <a:ext cx="829393" cy="1508518"/>
          </a:xfrm>
          <a:prstGeom prst="rect">
            <a:avLst/>
          </a:prstGeom>
        </p:spPr>
      </p:pic>
      <p:pic>
        <p:nvPicPr>
          <p:cNvPr id="22" name="neizvesten - zvuk kapayucshej slezy iplayer fm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467344" y="6000136"/>
            <a:ext cx="457200" cy="609600"/>
          </a:xfrm>
          <a:prstGeom prst="rect">
            <a:avLst/>
          </a:prstGeom>
        </p:spPr>
      </p:pic>
      <p:pic>
        <p:nvPicPr>
          <p:cNvPr id="23" name="Объект 3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421" y="200440"/>
            <a:ext cx="1278797" cy="15128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591" y="271298"/>
            <a:ext cx="1061282" cy="1506442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044" y="2030839"/>
            <a:ext cx="829393" cy="150851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194" y="2070593"/>
            <a:ext cx="829393" cy="150851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317" y="2046708"/>
            <a:ext cx="829393" cy="1508518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383" y="2070593"/>
            <a:ext cx="829393" cy="1508518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770" y="2067411"/>
            <a:ext cx="829393" cy="1508518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740" y="2107301"/>
            <a:ext cx="829393" cy="150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92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600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" decel="1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" decel="10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" decel="100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" decel="100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" decel="100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" decel="100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" decel="100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00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500"/>
                            </p:stCondLst>
                            <p:childTnLst>
                              <p:par>
                                <p:cTn id="112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" decel="100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3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" decel="100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4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" decel="100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5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" decel="100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56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" decel="100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67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" decel="100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15500"/>
                            </p:stCondLst>
                            <p:childTnLst>
                              <p:par>
                                <p:cTn id="178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" decel="100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450" accel="100000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84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204" y="-208033"/>
            <a:ext cx="4791872" cy="638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845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3.33333E-6 C 2.08333E-6 -0.03496 -0.04636 -0.06204 -0.10248 -0.06204 C -0.16029 -0.06204 -0.20664 -0.03496 -0.20664 3.33333E-6 C -0.20664 0.03495 -0.25287 0.06203 -0.31068 0.06203 C -0.3668 0.06203 -0.41289 0.03495 -0.41289 3.33333E-6 " pathEditMode="relative" rAng="0" ptsTypes="AAAA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50"/>
                            </p:stCondLst>
                            <p:childTnLst>
                              <p:par>
                                <p:cTn id="14" presetID="2" presetClass="exit" presetSubtype="1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Цилиндр 3"/>
          <p:cNvSpPr/>
          <p:nvPr/>
        </p:nvSpPr>
        <p:spPr>
          <a:xfrm>
            <a:off x="2581102" y="844724"/>
            <a:ext cx="511233" cy="503237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Цилиндр 4"/>
          <p:cNvSpPr/>
          <p:nvPr/>
        </p:nvSpPr>
        <p:spPr>
          <a:xfrm>
            <a:off x="5292609" y="844724"/>
            <a:ext cx="511233" cy="503237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Цилиндр 7"/>
          <p:cNvSpPr/>
          <p:nvPr/>
        </p:nvSpPr>
        <p:spPr>
          <a:xfrm rot="20527785">
            <a:off x="4886351" y="827913"/>
            <a:ext cx="511233" cy="503237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Цилиндр 10"/>
          <p:cNvSpPr/>
          <p:nvPr/>
        </p:nvSpPr>
        <p:spPr>
          <a:xfrm rot="16200000">
            <a:off x="7020324" y="4258791"/>
            <a:ext cx="561121" cy="138448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Цилиндр 11"/>
          <p:cNvSpPr/>
          <p:nvPr/>
        </p:nvSpPr>
        <p:spPr>
          <a:xfrm rot="16200000">
            <a:off x="3960413" y="2949226"/>
            <a:ext cx="561121" cy="138448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Цилиндр 8"/>
          <p:cNvSpPr/>
          <p:nvPr/>
        </p:nvSpPr>
        <p:spPr>
          <a:xfrm rot="1248011">
            <a:off x="3154874" y="768137"/>
            <a:ext cx="511233" cy="503237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8" grpId="0" animBg="1"/>
      <p:bldP spid="11" grpId="0" animBg="1"/>
      <p:bldP spid="11" grpId="1" animBg="1"/>
      <p:bldP spid="12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0"/>
            <a:ext cx="7767023" cy="6834980"/>
          </a:xfrm>
          <a:effectLst>
            <a:softEdge rad="317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523" y="-967856"/>
            <a:ext cx="3785714" cy="5047619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2156951" y="2138517"/>
            <a:ext cx="33185" cy="3008671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156951" y="2055813"/>
            <a:ext cx="1006578" cy="1730194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190136" y="3736719"/>
            <a:ext cx="1187244" cy="1310901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042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85185E-6 L 0.00013 0.45278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977 0.00347 L 0.00013 0.20278 " pathEditMode="relative" rAng="0" ptsTypes="AA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82" y="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20278 L 0.13034 0.4213 " pathEditMode="relative" rAng="0" ptsTypes="AA">
                                      <p:cBhvr>
                                        <p:cTn id="2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28" y="9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17</cp:revision>
  <dcterms:created xsi:type="dcterms:W3CDTF">2015-05-06T09:27:24Z</dcterms:created>
  <dcterms:modified xsi:type="dcterms:W3CDTF">2015-05-06T09:42:36Z</dcterms:modified>
</cp:coreProperties>
</file>