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F02F9-89B3-444F-B178-6152CE22265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D78A6-D8F2-44BC-AB53-8DA2F4A27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0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D78A6-D8F2-44BC-AB53-8DA2F4A27BF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7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66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чс чм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0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813" y="260648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Forte" pitchFamily="66" charset="0"/>
              </a:rPr>
              <a:t>Modern Fashion Magazine for Stars</a:t>
            </a:r>
            <a:endParaRPr lang="ru-RU" sz="5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885772" y="638956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Милютин</a:t>
            </a:r>
            <a:r>
              <a:rPr lang="ru-RU" dirty="0">
                <a:solidFill>
                  <a:schemeClr val="bg1"/>
                </a:solidFill>
              </a:rPr>
              <a:t> М.А 4"А"</a:t>
            </a: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7" name="Миша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biLevel thresh="75000"/>
          </a:blip>
          <a:stretch>
            <a:fillRect/>
          </a:stretch>
        </p:blipFill>
        <p:spPr>
          <a:xfrm>
            <a:off x="7236296" y="46531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6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4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112727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latin typeface="Algerian" pitchFamily="82" charset="0"/>
              </a:rPr>
              <a:t>Good morning kids!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350100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1" dirty="0">
                <a:latin typeface="Algerian" pitchFamily="82" charset="0"/>
              </a:rPr>
              <a:t>Let’s </a:t>
            </a:r>
            <a:r>
              <a:rPr lang="en-US" sz="4800" b="1" i="1" dirty="0" smtClean="0">
                <a:latin typeface="Algerian" pitchFamily="82" charset="0"/>
              </a:rPr>
              <a:t> Do  Sports</a:t>
            </a:r>
            <a:r>
              <a:rPr lang="en-US" sz="4800" b="1" i="1" dirty="0">
                <a:latin typeface="Algerian" pitchFamily="82" charset="0"/>
              </a:rPr>
              <a:t>!</a:t>
            </a:r>
            <a:endParaRPr lang="ru-RU" sz="4800" b="1" i="1" dirty="0"/>
          </a:p>
        </p:txBody>
      </p:sp>
      <p:pic>
        <p:nvPicPr>
          <p:cNvPr id="5" name="Миша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7350821" y="49411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6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илютины\Desktop\Клоу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564904"/>
            <a:ext cx="4226873" cy="398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5459" y="260648"/>
            <a:ext cx="64087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latin typeface="Algerian" pitchFamily="82" charset="0"/>
              </a:rPr>
              <a:t>Tom takes part </a:t>
            </a:r>
          </a:p>
          <a:p>
            <a:r>
              <a:rPr lang="en-US" sz="4800" b="1" i="1" dirty="0" smtClean="0">
                <a:latin typeface="Algerian" pitchFamily="82" charset="0"/>
              </a:rPr>
              <a:t>in </a:t>
            </a:r>
          </a:p>
          <a:p>
            <a:r>
              <a:rPr lang="en-US" sz="4800" b="1" i="1" dirty="0" smtClean="0">
                <a:latin typeface="Algerian" pitchFamily="82" charset="0"/>
              </a:rPr>
              <a:t>TV- </a:t>
            </a:r>
            <a:r>
              <a:rPr lang="en-US" sz="4800" b="1" i="1" dirty="0" err="1" smtClean="0">
                <a:latin typeface="Algerian" pitchFamily="82" charset="0"/>
              </a:rPr>
              <a:t>Programme</a:t>
            </a:r>
            <a:r>
              <a:rPr lang="en-US" sz="4800" b="1" i="1" dirty="0" smtClean="0">
                <a:latin typeface="Algerian" pitchFamily="82" charset="0"/>
              </a:rPr>
              <a:t> </a:t>
            </a:r>
            <a:r>
              <a:rPr lang="ru-RU" sz="4800" b="1" i="1" dirty="0" smtClean="0">
                <a:latin typeface="Algerian" pitchFamily="82" charset="0"/>
              </a:rPr>
              <a:t>«</a:t>
            </a:r>
            <a:r>
              <a:rPr lang="en-US" sz="4800" b="1" i="1" dirty="0" smtClean="0">
                <a:latin typeface="Algerian" pitchFamily="82" charset="0"/>
              </a:rPr>
              <a:t>let’s do </a:t>
            </a:r>
          </a:p>
          <a:p>
            <a:r>
              <a:rPr lang="en-US" sz="4800" b="1" i="1" dirty="0" smtClean="0">
                <a:latin typeface="Algerian" pitchFamily="82" charset="0"/>
              </a:rPr>
              <a:t>sports!</a:t>
            </a:r>
            <a:r>
              <a:rPr lang="ru-RU" sz="4800" b="1" i="1" dirty="0" smtClean="0">
                <a:latin typeface="Algerian" pitchFamily="82" charset="0"/>
              </a:rPr>
              <a:t>»</a:t>
            </a:r>
            <a:endParaRPr lang="en-US" sz="4800" b="1" i="1" dirty="0" smtClean="0">
              <a:latin typeface="Algerian" pitchFamily="82" charset="0"/>
            </a:endParaRPr>
          </a:p>
        </p:txBody>
      </p:sp>
      <p:pic>
        <p:nvPicPr>
          <p:cNvPr id="2" name="Миша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2267744" y="45568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He should wear…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4771" y="2132856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/>
              <a:t> - </a:t>
            </a:r>
            <a:r>
              <a:rPr lang="en-US" sz="4400" b="1" i="1" dirty="0" smtClean="0">
                <a:solidFill>
                  <a:schemeClr val="accent2">
                    <a:lumMod val="75000"/>
                  </a:schemeClr>
                </a:solidFill>
              </a:rPr>
              <a:t>sports jacket </a:t>
            </a:r>
            <a:r>
              <a:rPr lang="en-US" sz="4400" b="1" i="1" dirty="0" smtClean="0"/>
              <a:t>and </a:t>
            </a:r>
            <a:r>
              <a:rPr lang="en-US" sz="4400" b="1" i="1" dirty="0" smtClean="0">
                <a:solidFill>
                  <a:srgbClr val="7030A0"/>
                </a:solidFill>
              </a:rPr>
              <a:t>sports trousers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Милютины\Desktop\курт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936136" cy="258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илютины\Desktop\Брюк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47465"/>
            <a:ext cx="2177543" cy="266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Миша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4047639" y="46531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1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9853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/>
              <a:t> - </a:t>
            </a:r>
            <a:r>
              <a:rPr lang="en-US" sz="4800" b="1" i="1" dirty="0" smtClean="0">
                <a:solidFill>
                  <a:schemeClr val="accent2">
                    <a:lumMod val="75000"/>
                  </a:schemeClr>
                </a:solidFill>
              </a:rPr>
              <a:t>sports shoes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Милютины\Desktop\кроссов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9250"/>
            <a:ext cx="3007221" cy="352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Миша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2995763" y="38610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7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619" y="671707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Castellar" pitchFamily="18" charset="0"/>
              </a:rPr>
              <a:t>Now our Tom </a:t>
            </a:r>
            <a:r>
              <a:rPr lang="en-US" sz="4400" b="1" i="1" smtClean="0">
                <a:latin typeface="Castellar" pitchFamily="18" charset="0"/>
              </a:rPr>
              <a:t>looks    really </a:t>
            </a:r>
            <a:r>
              <a:rPr lang="en-US" sz="4400" b="1" i="1" dirty="0" smtClean="0">
                <a:latin typeface="Castellar" pitchFamily="18" charset="0"/>
              </a:rPr>
              <a:t>nice!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Милютины\Desktop\Сме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2522636" cy="380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Миша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6885772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5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2120" y="2271295"/>
            <a:ext cx="22905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Castellar" pitchFamily="18" charset="0"/>
              </a:rPr>
              <a:t>good-   bye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Милютины\Desktop\рука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694196" cy="469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Миша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6580972" y="4365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101</TotalTime>
  <Words>54</Words>
  <Application>Microsoft Office PowerPoint</Application>
  <PresentationFormat>Экран (4:3)</PresentationFormat>
  <Paragraphs>14</Paragraphs>
  <Slides>7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Милютины</dc:creator>
  <cp:lastModifiedBy>Милютины</cp:lastModifiedBy>
  <cp:revision>26</cp:revision>
  <dcterms:created xsi:type="dcterms:W3CDTF">2015-03-09T07:59:23Z</dcterms:created>
  <dcterms:modified xsi:type="dcterms:W3CDTF">2015-03-18T20:48:06Z</dcterms:modified>
</cp:coreProperties>
</file>