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731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488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26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23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007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292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353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61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753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8696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031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D16F3B-BFDE-4B06-A640-68AC484971A2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6CCA7-20BB-41F9-A140-8077015C48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372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морской фон Все для дизайна в Фотошо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387" y="0"/>
            <a:ext cx="9904964" cy="689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</a:t>
            </a:r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Моя любимая книга</a:t>
            </a:r>
            <a:endParaRPr lang="ru-RU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5805264"/>
            <a:ext cx="6400800" cy="1752600"/>
          </a:xfrm>
        </p:spPr>
        <p:txBody>
          <a:bodyPr/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Глебова Катерина 6 б</a:t>
            </a:r>
          </a:p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МБОУ Лицей №185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6758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морской фон Все для дизайна в Фотошо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387" y="0"/>
            <a:ext cx="9904964" cy="689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4326" y="260648"/>
            <a:ext cx="4519922" cy="54586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данный момент моей любимой  книгой является роман французского писателя 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Жюля Верна 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«Дети Капитана Гранта»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Верн Жюль - Дети капитана Гранта Патракова Ирина, 2012, приключенческий роман, 128 kb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21088"/>
            <a:ext cx="2592288" cy="250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Фильмы для детей - Советские фильмы - Kinohost.nov.ru - фильмы,сериалы,тв передачи онлайн - Онлайн кинотеат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94226"/>
            <a:ext cx="19050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0428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морской фон Все для дизайна в Фотошо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575" y="0"/>
            <a:ext cx="9904964" cy="689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Жюль Вер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6" y="332656"/>
            <a:ext cx="3453930" cy="45365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txBody>
          <a:bodyPr/>
          <a:lstStyle/>
          <a:p>
            <a:r>
              <a:rPr lang="ru-RU" dirty="0" smtClean="0"/>
              <a:t>     </a:t>
            </a:r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Об авторе: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692696"/>
            <a:ext cx="5688632" cy="5040560"/>
          </a:xfrm>
        </p:spPr>
        <p:txBody>
          <a:bodyPr>
            <a:no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Жюль Габриель Верн (1828 – 1905) -  французский географ и писатель, классик приключенческой литературы, один из основоположников научной фантастики. Член Французского Географического общества. Жюль Верн был старшим сыном адвоката Пьера Верна , ведущий своё происхождение из семьи прованских юристов, который имел свою адвокатскую контору и предполагал, что со временем сын унаследует его дело.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Сын адвоката, Верн изучал юриспруденцию в Париже, но любовь к литературе побудила его пойти по другой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дороге. 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Незадолго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 смерти Верн ослеп, но все так же продолжал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надиктовывать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книги.</a:t>
            </a:r>
            <a:b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19028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морской фон Все для дизайна в Фотошо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387" y="0"/>
            <a:ext cx="9904964" cy="689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 книге: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412776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этой книге рассказывается о поиске Капитана Гранта, отца двух детей, который покинул родной город и не вернулся. Эдуард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Гленарван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находя в море бутылку с запиской с просьбой о помощи, решает помочь детям капитана, которые очень надеются найти отца и они отправляются в кругосветное путешествие. У них есть только одна зацепка - двигаться вдоль 37 параллели. 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32545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морской фон Все для дизайна в Фотошоп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387" y="0"/>
            <a:ext cx="9904964" cy="689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764704"/>
            <a:ext cx="7188650" cy="4176464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Эта книга интересна тем, что в ней описывается все: приключения, любовь, обман, коварство, взаимопомощь. Все чувства которые переживают герои, переживаешь ты сам. </a:t>
            </a:r>
            <a:br>
              <a:rPr lang="ru-RU" sz="3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1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Мне безумно понравилась эта книга, после нее у меня осталось очень много хороших впечатлений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65561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127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 Моя любимая книга</vt:lpstr>
      <vt:lpstr>На данный момент моей любимой  книгой является роман французского писателя  Жюля Верна  «Дети Капитана Гранта»</vt:lpstr>
      <vt:lpstr>     Об авторе:</vt:lpstr>
      <vt:lpstr>О книге:</vt:lpstr>
      <vt:lpstr>Эта книга интересна тем, что в ней описывается все: приключения, любовь, обман, коварство, взаимопомощь. Все чувства которые переживают герои, переживаешь ты сам.  Мне безумно понравилась эта книга, после нее у меня осталось очень много хороших впечатлений.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любимая книга</dc:title>
  <dc:creator>Ольга</dc:creator>
  <cp:lastModifiedBy>Ольга</cp:lastModifiedBy>
  <cp:revision>6</cp:revision>
  <dcterms:created xsi:type="dcterms:W3CDTF">2015-02-20T16:02:07Z</dcterms:created>
  <dcterms:modified xsi:type="dcterms:W3CDTF">2015-02-20T16:58:45Z</dcterms:modified>
</cp:coreProperties>
</file>