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9;&#1085;&#1080;&#1074;&#1077;&#1088;&#1089;&#1080;&#1090;&#1077;&#1090;\1_act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Перевод стихотворения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«</a:t>
            </a:r>
            <a:r>
              <a:rPr lang="en-US" b="1" dirty="0" smtClean="0">
                <a:latin typeface="Monotype Corsiva" pitchFamily="66" charset="0"/>
              </a:rPr>
              <a:t>The Indian Serenade</a:t>
            </a:r>
            <a:r>
              <a:rPr lang="ru-RU" b="1" dirty="0" smtClean="0">
                <a:latin typeface="Monotype Corsiva" pitchFamily="66" charset="0"/>
              </a:rPr>
              <a:t>»</a:t>
            </a: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Выполнила: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Ахметова Кристина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Музыка П. Чайковского 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«Лебединое озеро</a:t>
            </a:r>
            <a:r>
              <a:rPr lang="ru-RU" dirty="0" smtClean="0">
                <a:latin typeface="Monotype Corsiva" pitchFamily="66" charset="0"/>
              </a:rPr>
              <a:t>»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1_ac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229600" cy="3714776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Ароматов небесных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И сладостных мысль</a:t>
            </a:r>
            <a:br>
              <a:rPr lang="ru-RU" sz="6000" dirty="0" smtClean="0">
                <a:latin typeface="Monotype Corsiva" pitchFamily="66" charset="0"/>
              </a:rPr>
            </a:b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392909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Как жалкий соловей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Умирает на её сердце</a:t>
            </a:r>
            <a:br>
              <a:rPr lang="ru-RU" sz="6000" dirty="0" smtClean="0">
                <a:latin typeface="Monotype Corsiva" pitchFamily="66" charset="0"/>
              </a:rPr>
            </a:b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4071966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bg1">
                    <a:lumMod val="95000"/>
                  </a:schemeClr>
                </a:solidFill>
                <a:latin typeface="Monotype Corsiva" pitchFamily="66" charset="0"/>
              </a:rPr>
              <a:t>Я должен умереть на Вашем</a:t>
            </a:r>
            <a:br>
              <a:rPr lang="ru-RU" sz="6000" dirty="0" smtClean="0">
                <a:solidFill>
                  <a:schemeClr val="bg1">
                    <a:lumMod val="95000"/>
                  </a:schemeClr>
                </a:solidFill>
                <a:latin typeface="Monotype Corsiva" pitchFamily="66" charset="0"/>
              </a:rPr>
            </a:br>
            <a:endParaRPr lang="ru-RU" sz="6000" dirty="0">
              <a:solidFill>
                <a:schemeClr val="bg1">
                  <a:lumMod val="9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229600" cy="2286016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Чтобы любить Вас вечно</a:t>
            </a:r>
            <a:b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ru-RU" sz="6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229600" cy="32147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6700" dirty="0" smtClean="0">
                <a:latin typeface="Monotype Corsiva" pitchFamily="66" charset="0"/>
              </a:rPr>
              <a:t>И я уйду, чтоб умереть,</a:t>
            </a:r>
            <a:br>
              <a:rPr lang="ru-RU" sz="6700" dirty="0" smtClean="0">
                <a:latin typeface="Monotype Corsiva" pitchFamily="66" charset="0"/>
              </a:rPr>
            </a:br>
            <a:r>
              <a:rPr lang="ru-RU" sz="6700" dirty="0" smtClean="0">
                <a:latin typeface="Monotype Corsiva" pitchFamily="66" charset="0"/>
              </a:rPr>
              <a:t>И вас найду, и буду петь</a:t>
            </a:r>
            <a:br>
              <a:rPr lang="ru-RU" sz="6700" dirty="0" smtClean="0">
                <a:latin typeface="Monotype Corsiva" pitchFamily="66" charset="0"/>
              </a:rPr>
            </a:br>
            <a:endParaRPr lang="ru-RU" sz="67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3429024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И я уйду, чтоб умереть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И больше не увижу Вас</a:t>
            </a:r>
            <a:br>
              <a:rPr lang="ru-RU" sz="6000" dirty="0" smtClean="0">
                <a:latin typeface="Monotype Corsiva" pitchFamily="66" charset="0"/>
              </a:rPr>
            </a:b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71942"/>
            <a:ext cx="8229600" cy="1857388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Monotype Corsiva" pitchFamily="66" charset="0"/>
              </a:rPr>
              <a:t>Позвольте вас поцеловать!</a:t>
            </a:r>
            <a:br>
              <a:rPr lang="ru-RU" sz="5400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ru-RU" sz="54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8000" b="-4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57364"/>
            <a:ext cx="8229600" cy="214314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Monotype Corsiva" pitchFamily="66" charset="0"/>
              </a:rPr>
              <a:t>И губы холодом покрылись</a:t>
            </a:r>
            <a:r>
              <a:rPr lang="ru-RU" sz="5400" dirty="0" smtClean="0">
                <a:latin typeface="Monotype Corsiva" pitchFamily="66" charset="0"/>
              </a:rPr>
              <a:t/>
            </a:r>
            <a:br>
              <a:rPr lang="ru-RU" sz="5400" dirty="0" smtClean="0">
                <a:latin typeface="Monotype Corsiva" pitchFamily="66" charset="0"/>
              </a:rPr>
            </a:br>
            <a:endParaRPr lang="ru-RU" sz="5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43050"/>
            <a:ext cx="8229600" cy="321471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А сердце бьётся пламенем любви</a:t>
            </a:r>
            <a:b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ru-RU" sz="6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3357586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И слёзы по щекам полились</a:t>
            </a:r>
            <a:b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ru-RU" sz="6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Я очень мечтаю о Вас</a:t>
            </a:r>
            <a:b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ru-RU" sz="6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14620"/>
            <a:ext cx="8229600" cy="1357322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>
                    <a:lumMod val="95000"/>
                  </a:schemeClr>
                </a:solidFill>
                <a:latin typeface="Monotype Corsiva" pitchFamily="66" charset="0"/>
              </a:rPr>
              <a:t>КАК СИМВОЛ</a:t>
            </a:r>
            <a:endParaRPr lang="ru-RU" sz="6000" dirty="0">
              <a:solidFill>
                <a:schemeClr val="bg1">
                  <a:lumMod val="9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929198"/>
            <a:ext cx="8229600" cy="1714512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>
                    <a:lumMod val="95000"/>
                  </a:schemeClr>
                </a:solidFill>
                <a:latin typeface="Monotype Corsiva" pitchFamily="66" charset="0"/>
              </a:rPr>
              <a:t>ИСКРЕННЕЙ</a:t>
            </a:r>
            <a:endParaRPr lang="ru-RU" sz="6000" dirty="0">
              <a:solidFill>
                <a:schemeClr val="bg1">
                  <a:lumMod val="9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>
                    <a:lumMod val="95000"/>
                  </a:schemeClr>
                </a:solidFill>
                <a:latin typeface="Monotype Corsiva" pitchFamily="66" charset="0"/>
              </a:rPr>
              <a:t>ЛЮБВИ</a:t>
            </a:r>
            <a:endParaRPr lang="ru-RU" sz="6000" dirty="0">
              <a:solidFill>
                <a:schemeClr val="bg1">
                  <a:lumMod val="9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229600" cy="2928958"/>
          </a:xfrm>
        </p:spPr>
        <p:txBody>
          <a:bodyPr/>
          <a:lstStyle/>
          <a:p>
            <a:r>
              <a:rPr lang="ru-RU" sz="6000" dirty="0" smtClean="0">
                <a:latin typeface="Monotype Corsiva" pitchFamily="66" charset="0"/>
              </a:rPr>
              <a:t>И снятся сны сладкие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321471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Когда ветра дуют на нас</a:t>
            </a:r>
            <a:b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ru-RU" sz="6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16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ru-RU" sz="6700" dirty="0" smtClean="0">
                <a:solidFill>
                  <a:schemeClr val="bg1"/>
                </a:solidFill>
                <a:latin typeface="Monotype Corsiva" pitchFamily="66" charset="0"/>
              </a:rPr>
              <a:t>И звёзды сияют яркие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28802"/>
            <a:ext cx="8229600" cy="2571768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Я очень мечтаю о Вас</a:t>
            </a:r>
            <a:br>
              <a:rPr lang="ru-RU" sz="60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</a:br>
            <a:endParaRPr lang="ru-RU" sz="6000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488"/>
            <a:ext cx="8229600" cy="2786082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Меня привел к Вам дух</a:t>
            </a:r>
            <a:br>
              <a:rPr lang="ru-RU" sz="6000" dirty="0" smtClean="0">
                <a:latin typeface="Monotype Corsiva" pitchFamily="66" charset="0"/>
              </a:rPr>
            </a:b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928670"/>
            <a:ext cx="6329378" cy="4357718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И он захватывает нас,</a:t>
            </a:r>
            <a:b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В Ваше сладкое гнёздышко</a:t>
            </a:r>
            <a:br>
              <a:rPr lang="ru-RU" sz="60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</a:br>
            <a:endParaRPr lang="ru-RU" sz="6000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3643338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Блуждающий воздух-</a:t>
            </a:r>
            <a:b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 Это тихий поток</a:t>
            </a:r>
            <a:b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ru-RU" sz="6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79</Words>
  <PresentationFormat>Экран (4:3)</PresentationFormat>
  <Paragraphs>22</Paragraphs>
  <Slides>22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Перевод стихотворения «The Indian Serenade» Выполнила: Ахметова Кристина Музыка П. Чайковского  «Лебединое озеро»</vt:lpstr>
      <vt:lpstr>Я очень мечтаю о Вас </vt:lpstr>
      <vt:lpstr>И снятся сны сладкие </vt:lpstr>
      <vt:lpstr>Когда ветра дуют на нас </vt:lpstr>
      <vt:lpstr>И звёзды сияют яркие </vt:lpstr>
      <vt:lpstr>Я очень мечтаю о Вас </vt:lpstr>
      <vt:lpstr>Меня привел к Вам дух </vt:lpstr>
      <vt:lpstr>И он захватывает нас, В Ваше сладкое гнёздышко </vt:lpstr>
      <vt:lpstr>Блуждающий воздух-  Это тихий поток </vt:lpstr>
      <vt:lpstr>Ароматов небесных И сладостных мысль </vt:lpstr>
      <vt:lpstr>Как жалкий соловей Умирает на её сердце </vt:lpstr>
      <vt:lpstr>Я должен умереть на Вашем </vt:lpstr>
      <vt:lpstr>Чтобы любить Вас вечно </vt:lpstr>
      <vt:lpstr>  И я уйду, чтоб умереть, И вас найду, и буду петь </vt:lpstr>
      <vt:lpstr>И я уйду, чтоб умереть И больше не увижу Вас </vt:lpstr>
      <vt:lpstr>Позвольте вас поцеловать! </vt:lpstr>
      <vt:lpstr>И губы холодом покрылись </vt:lpstr>
      <vt:lpstr>А сердце бьётся пламенем любви </vt:lpstr>
      <vt:lpstr>И слёзы по щекам полились </vt:lpstr>
      <vt:lpstr>КАК СИМВОЛ</vt:lpstr>
      <vt:lpstr>ИСКРЕННЕЙ</vt:lpstr>
      <vt:lpstr>ЛЮБВИ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очень мечтаю о Вас </dc:title>
  <cp:lastModifiedBy>Admin</cp:lastModifiedBy>
  <cp:revision>9</cp:revision>
  <dcterms:modified xsi:type="dcterms:W3CDTF">2011-04-04T15:00:48Z</dcterms:modified>
</cp:coreProperties>
</file>