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3" r:id="rId18"/>
    <p:sldId id="274" r:id="rId19"/>
    <p:sldId id="276" r:id="rId20"/>
    <p:sldId id="271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3333CC"/>
    <a:srgbClr val="FF0066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7E9F1-D6C8-4400-B724-40E9624A316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66CB2-3EEF-4D2C-9ABF-B0AE4D2F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7E9F1-D6C8-4400-B724-40E9624A316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66CB2-3EEF-4D2C-9ABF-B0AE4D2F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7E9F1-D6C8-4400-B724-40E9624A316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66CB2-3EEF-4D2C-9ABF-B0AE4D2F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7E9F1-D6C8-4400-B724-40E9624A316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66CB2-3EEF-4D2C-9ABF-B0AE4D2F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7E9F1-D6C8-4400-B724-40E9624A316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66CB2-3EEF-4D2C-9ABF-B0AE4D2F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7E9F1-D6C8-4400-B724-40E9624A316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66CB2-3EEF-4D2C-9ABF-B0AE4D2F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7E9F1-D6C8-4400-B724-40E9624A316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66CB2-3EEF-4D2C-9ABF-B0AE4D2F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7E9F1-D6C8-4400-B724-40E9624A316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66CB2-3EEF-4D2C-9ABF-B0AE4D2F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7E9F1-D6C8-4400-B724-40E9624A316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66CB2-3EEF-4D2C-9ABF-B0AE4D2F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7E9F1-D6C8-4400-B724-40E9624A316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66CB2-3EEF-4D2C-9ABF-B0AE4D2F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7E9F1-D6C8-4400-B724-40E9624A316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66CB2-3EEF-4D2C-9ABF-B0AE4D2F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7E9F1-D6C8-4400-B724-40E9624A316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66CB2-3EEF-4D2C-9ABF-B0AE4D2F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520279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3333CC"/>
                </a:solidFill>
                <a:latin typeface="Bookman Old Style" pitchFamily="18" charset="0"/>
              </a:rPr>
              <a:t>Природные зоны Краснодарского края</a:t>
            </a:r>
            <a:endParaRPr lang="ru-RU" sz="5400" dirty="0">
              <a:solidFill>
                <a:srgbClr val="3333CC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FF3300"/>
                </a:solidFill>
                <a:latin typeface="Bookman Old Style" pitchFamily="18" charset="0"/>
              </a:rPr>
              <a:t>Презентацию подготовила учитель географии МБОУ ООШ №21 ст. Роговской Краснодарского края</a:t>
            </a:r>
          </a:p>
          <a:p>
            <a:r>
              <a:rPr lang="ru-RU" dirty="0" smtClean="0">
                <a:solidFill>
                  <a:srgbClr val="FF3300"/>
                </a:solidFill>
                <a:latin typeface="Bookman Old Style" pitchFamily="18" charset="0"/>
              </a:rPr>
              <a:t>Колесникова Наталия Валерьевна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3300"/>
                </a:solidFill>
                <a:latin typeface="Bookman Old Style" pitchFamily="18" charset="0"/>
              </a:rPr>
              <a:t>Растительность лесостепи </a:t>
            </a:r>
            <a:endParaRPr lang="ru-RU" dirty="0">
              <a:solidFill>
                <a:srgbClr val="FF33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3300"/>
                </a:solidFill>
                <a:latin typeface="Bookman Old Style" pitchFamily="18" charset="0"/>
              </a:rPr>
              <a:t>Девясил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>
              <a:solidFill>
                <a:srgbClr val="FF3300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rgbClr val="FF3300"/>
                </a:solidFill>
                <a:latin typeface="Bookman Old Style" pitchFamily="18" charset="0"/>
              </a:rPr>
              <a:t>Борщевик  </a:t>
            </a:r>
            <a:endParaRPr lang="ru-RU" dirty="0">
              <a:solidFill>
                <a:srgbClr val="FF3300"/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deviasil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1196752"/>
            <a:ext cx="2170620" cy="3348000"/>
          </a:xfrm>
          <a:prstGeom prst="rect">
            <a:avLst/>
          </a:prstGeom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3645024"/>
            <a:ext cx="3792000" cy="284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3300"/>
                </a:solidFill>
                <a:latin typeface="Bookman Old Style" pitchFamily="18" charset="0"/>
              </a:rPr>
              <a:t>Животный мир лесостепи </a:t>
            </a:r>
            <a:endParaRPr lang="ru-RU" dirty="0">
              <a:solidFill>
                <a:srgbClr val="FF33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3300"/>
                </a:solidFill>
                <a:latin typeface="Bookman Old Style" pitchFamily="18" charset="0"/>
              </a:rPr>
              <a:t>Лунь</a:t>
            </a:r>
            <a:r>
              <a:rPr lang="ru-RU" dirty="0" smtClean="0">
                <a:latin typeface="Bookman Old Style" pitchFamily="18" charset="0"/>
              </a:rPr>
              <a:t>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solidFill>
                  <a:srgbClr val="FF3300"/>
                </a:solidFill>
                <a:latin typeface="Bookman Old Style" pitchFamily="18" charset="0"/>
              </a:rPr>
              <a:t>Пустельга</a:t>
            </a:r>
            <a:r>
              <a:rPr lang="ru-RU" dirty="0" smtClean="0">
                <a:latin typeface="Bookman Old Style" pitchFamily="18" charset="0"/>
              </a:rPr>
              <a:t> 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4" name="Рисунок 3" descr="85817576_pustel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3861048"/>
            <a:ext cx="3708000" cy="2781000"/>
          </a:xfrm>
          <a:prstGeom prst="rect">
            <a:avLst/>
          </a:prstGeom>
        </p:spPr>
      </p:pic>
      <p:pic>
        <p:nvPicPr>
          <p:cNvPr id="5" name="Рисунок 4" descr="po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124744"/>
            <a:ext cx="3058949" cy="25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3300"/>
                </a:solidFill>
                <a:latin typeface="Bookman Old Style" pitchFamily="18" charset="0"/>
              </a:rPr>
              <a:t>Животный мир лесостепи </a:t>
            </a:r>
            <a:endParaRPr lang="ru-RU" dirty="0">
              <a:solidFill>
                <a:srgbClr val="FF33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3300"/>
                </a:solidFill>
                <a:latin typeface="Bookman Old Style" pitchFamily="18" charset="0"/>
              </a:rPr>
              <a:t>Степной хорь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>
                <a:solidFill>
                  <a:srgbClr val="FF3300"/>
                </a:solidFill>
                <a:latin typeface="Bookman Old Style" pitchFamily="18" charset="0"/>
              </a:rPr>
              <a:t>Лесная куница</a:t>
            </a:r>
            <a:endParaRPr lang="ru-RU" dirty="0">
              <a:solidFill>
                <a:srgbClr val="FF3300"/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p31_xor-stepnoy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1196752"/>
            <a:ext cx="3600000" cy="2700000"/>
          </a:xfrm>
          <a:prstGeom prst="rect">
            <a:avLst/>
          </a:prstGeom>
        </p:spPr>
      </p:pic>
      <p:pic>
        <p:nvPicPr>
          <p:cNvPr id="5" name="Рисунок 4" descr="101351170_374ba622061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789040"/>
            <a:ext cx="3867600" cy="284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152127"/>
          </a:xfrm>
        </p:spPr>
        <p:txBody>
          <a:bodyPr>
            <a:normAutofit fontScale="90000"/>
          </a:bodyPr>
          <a:lstStyle/>
          <a:p>
            <a:r>
              <a:rPr lang="ru-RU" sz="8000" dirty="0" smtClean="0">
                <a:solidFill>
                  <a:srgbClr val="003300"/>
                </a:solidFill>
                <a:latin typeface="Bookman Old Style" pitchFamily="18" charset="0"/>
              </a:rPr>
              <a:t>Лес</a:t>
            </a:r>
            <a:r>
              <a:rPr lang="ru-RU" sz="80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endParaRPr lang="ru-RU" sz="8000" b="1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11560" y="2348880"/>
            <a:ext cx="7920880" cy="396044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Лесная зона подразделяется на два пояса: широколиственных и хвойных лесов. До 700 метров над уровнем моря растут преимущественно дубовые леса с примесью граба, ясеня, ильма, а также плодовых деревьев (груша, яблоня, кизил). Дубовые леса сменяются поясом буковых. На высоте 1200 метров к ним присоединяется кавказская пихта. От 1300 до 1800 метров преобладают хвойные леса, состоящие из кавказской пихты и восточной ели. Хвоя пихты мягче и немного шире, чем иголки ели.</a:t>
            </a:r>
            <a:endParaRPr lang="ru-RU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00"/>
                </a:solidFill>
                <a:latin typeface="Bookman Old Style" pitchFamily="18" charset="0"/>
              </a:rPr>
              <a:t>Лесная растительность</a:t>
            </a:r>
            <a:endParaRPr lang="ru-RU" dirty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00"/>
                </a:solidFill>
                <a:latin typeface="Bookman Old Style" pitchFamily="18" charset="0"/>
              </a:rPr>
              <a:t>Бук</a:t>
            </a:r>
            <a:r>
              <a:rPr lang="ru-RU" dirty="0" smtClean="0"/>
              <a:t>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solidFill>
                  <a:srgbClr val="003300"/>
                </a:solidFill>
                <a:latin typeface="Bookman Old Style" pitchFamily="18" charset="0"/>
              </a:rPr>
              <a:t>Дуб </a:t>
            </a:r>
            <a:endParaRPr lang="ru-RU" dirty="0">
              <a:solidFill>
                <a:srgbClr val="003300"/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3ey_en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3645024"/>
            <a:ext cx="3841920" cy="2880000"/>
          </a:xfrm>
          <a:prstGeom prst="rect">
            <a:avLst/>
          </a:prstGeom>
        </p:spPr>
      </p:pic>
      <p:pic>
        <p:nvPicPr>
          <p:cNvPr id="5" name="Рисунок 4" descr="BPhVo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1268760"/>
            <a:ext cx="3360000" cy="25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00"/>
                </a:solidFill>
                <a:latin typeface="Bookman Old Style" pitchFamily="18" charset="0"/>
              </a:rPr>
              <a:t>Лесная растительность </a:t>
            </a:r>
            <a:endParaRPr lang="ru-RU" dirty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00"/>
                </a:solidFill>
                <a:latin typeface="Bookman Old Style" pitchFamily="18" charset="0"/>
              </a:rPr>
              <a:t>Рододендрон</a:t>
            </a:r>
            <a:r>
              <a:rPr lang="ru-RU" dirty="0" smtClean="0">
                <a:solidFill>
                  <a:srgbClr val="003300"/>
                </a:solidFill>
              </a:rPr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rgbClr val="003300"/>
                </a:solidFill>
                <a:latin typeface="Bookman Old Style" pitchFamily="18" charset="0"/>
              </a:rPr>
              <a:t>Лавровишня </a:t>
            </a:r>
            <a:endParaRPr lang="ru-RU" dirty="0">
              <a:solidFill>
                <a:srgbClr val="003300"/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1263814773_allday.ru_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124744"/>
            <a:ext cx="2907702" cy="3024000"/>
          </a:xfrm>
          <a:prstGeom prst="rect">
            <a:avLst/>
          </a:prstGeom>
        </p:spPr>
      </p:pic>
      <p:pic>
        <p:nvPicPr>
          <p:cNvPr id="5" name="Рисунок 4" descr="d5afd6b17cf2624c13b94d38221ab86e_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3933056"/>
            <a:ext cx="3672000" cy="27597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00"/>
                </a:solidFill>
                <a:latin typeface="Bookman Old Style" pitchFamily="18" charset="0"/>
              </a:rPr>
              <a:t>Лесная растительность </a:t>
            </a:r>
            <a:endParaRPr lang="ru-RU" dirty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00"/>
                </a:solidFill>
                <a:latin typeface="Bookman Old Style" pitchFamily="18" charset="0"/>
              </a:rPr>
              <a:t>Граб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rgbClr val="003300"/>
                </a:solidFill>
                <a:latin typeface="Bookman Old Style" pitchFamily="18" charset="0"/>
              </a:rPr>
              <a:t>Пихта кавказская</a:t>
            </a:r>
            <a:endParaRPr lang="ru-RU" dirty="0">
              <a:solidFill>
                <a:srgbClr val="003300"/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5603af83e8b83d650c915a242de1bfc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268760"/>
            <a:ext cx="2403000" cy="3204000"/>
          </a:xfrm>
          <a:prstGeom prst="rect">
            <a:avLst/>
          </a:prstGeom>
        </p:spPr>
      </p:pic>
      <p:pic>
        <p:nvPicPr>
          <p:cNvPr id="5" name="Рисунок 4" descr="pihta kavkazskaya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501008"/>
            <a:ext cx="4072242" cy="30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00"/>
                </a:solidFill>
                <a:latin typeface="Bookman Old Style" pitchFamily="18" charset="0"/>
              </a:rPr>
              <a:t>Животные леса</a:t>
            </a:r>
            <a:endParaRPr lang="ru-RU" dirty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00"/>
                </a:solidFill>
                <a:latin typeface="Bookman Old Style" pitchFamily="18" charset="0"/>
              </a:rPr>
              <a:t>Дикая свинья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>
              <a:solidFill>
                <a:srgbClr val="003300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rgbClr val="003300"/>
                </a:solidFill>
                <a:latin typeface="Bookman Old Style" pitchFamily="18" charset="0"/>
              </a:rPr>
              <a:t>Косуля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Каба́н (лат. Sus scrofa), или вепрь или ди́кая свинья́, фото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340768"/>
            <a:ext cx="3783587" cy="2844000"/>
          </a:xfrm>
          <a:prstGeom prst="rect">
            <a:avLst/>
          </a:prstGeom>
          <a:noFill/>
        </p:spPr>
      </p:pic>
      <p:pic>
        <p:nvPicPr>
          <p:cNvPr id="1028" name="Picture 4" descr="Определение успешности социальной адаптации обучающихся с интеллектуальной недостаточностью (в помощь педагогу школы VIII вида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2492896"/>
            <a:ext cx="2212400" cy="410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00"/>
                </a:solidFill>
                <a:latin typeface="Bookman Old Style" pitchFamily="18" charset="0"/>
              </a:rPr>
              <a:t>Животные леса</a:t>
            </a:r>
            <a:endParaRPr lang="ru-RU" dirty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00"/>
                </a:solidFill>
                <a:latin typeface="Bookman Old Style" pitchFamily="18" charset="0"/>
              </a:rPr>
              <a:t>Шакал</a:t>
            </a:r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>
              <a:solidFill>
                <a:srgbClr val="003300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rgbClr val="003300"/>
                </a:solidFill>
                <a:latin typeface="Bookman Old Style" pitchFamily="18" charset="0"/>
              </a:rPr>
              <a:t>Кавказский </a:t>
            </a:r>
          </a:p>
          <a:p>
            <a:pPr>
              <a:buNone/>
            </a:pPr>
            <a:r>
              <a:rPr lang="ru-RU" dirty="0" smtClean="0">
                <a:solidFill>
                  <a:srgbClr val="003300"/>
                </a:solidFill>
                <a:latin typeface="Bookman Old Style" pitchFamily="18" charset="0"/>
              </a:rPr>
              <a:t>медведь </a:t>
            </a:r>
            <a:endParaRPr lang="ru-RU" dirty="0">
              <a:solidFill>
                <a:srgbClr val="003300"/>
              </a:solidFill>
              <a:latin typeface="Bookman Old Style" pitchFamily="18" charset="0"/>
            </a:endParaRPr>
          </a:p>
        </p:txBody>
      </p:sp>
      <p:pic>
        <p:nvPicPr>
          <p:cNvPr id="31746" name="Picture 2" descr="яРыболов - Охотник / Видео рыбалки и охоты онлайн / Истории и рассказы про охоту и рыбалку - Page 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196752"/>
            <a:ext cx="3600000" cy="2700000"/>
          </a:xfrm>
          <a:prstGeom prst="rect">
            <a:avLst/>
          </a:prstGeom>
          <a:noFill/>
        </p:spPr>
      </p:pic>
      <p:pic>
        <p:nvPicPr>
          <p:cNvPr id="31748" name="Picture 4" descr="Кавказский бурый медведь &quot; Мир Животных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573016"/>
            <a:ext cx="3888000" cy="291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6673"/>
            <a:ext cx="8640960" cy="1584175"/>
          </a:xfrm>
        </p:spPr>
        <p:txBody>
          <a:bodyPr/>
          <a:lstStyle/>
          <a:p>
            <a:r>
              <a:rPr lang="ru-RU" dirty="0" smtClean="0">
                <a:solidFill>
                  <a:srgbClr val="3333CC"/>
                </a:solidFill>
                <a:latin typeface="Bookman Old Style" pitchFamily="18" charset="0"/>
              </a:rPr>
              <a:t>Субальпийские и альпийские луга</a:t>
            </a:r>
            <a:endParaRPr lang="ru-RU" dirty="0">
              <a:solidFill>
                <a:srgbClr val="3333CC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348880"/>
            <a:ext cx="7488832" cy="410445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Как разительна перемена! </a:t>
            </a:r>
          </a:p>
          <a:p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В субальпийской зоне всё велико и пышно, а в альпийской те же растения, но от 4 до 15 сантиметров ростом, стелющейся формы. Поражает яркость окраски, пестрота цветов на каменистых полянах, в окружении скал и снегов. Кругом произрастают красные мытники, ярко-синие горечавки, золотисто-желтые лютики и одуванчики, розово-красные гвоздики, голубые незабудки</a:t>
            </a:r>
            <a:endParaRPr lang="ru-RU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39"/>
            <a:ext cx="7772400" cy="1224137"/>
          </a:xfrm>
        </p:spPr>
        <p:txBody>
          <a:bodyPr>
            <a:normAutofit fontScale="90000"/>
          </a:bodyPr>
          <a:lstStyle/>
          <a:p>
            <a:r>
              <a:rPr lang="ru-RU" sz="8000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степи</a:t>
            </a:r>
            <a:endParaRPr lang="ru-RU" sz="8000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340768"/>
            <a:ext cx="8208912" cy="496855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Bookman Old Style" pitchFamily="18" charset="0"/>
              </a:rPr>
              <a:t>Кубанская степь представлена многими вариантами, которые имеются и на территории других южных районов России. Здесь встречаются луговые степи дерновинно-злаковые и корневищно-злаковые, настоящие степи. В полосе приазовских степей, занимающих Азово-Кубанскую равнину и поднимающихся на западе отроги Ставропольской возвышенности, распространены степи с господством ковыля и овсяницы бороздчатой. Растения степной зоны Кубани, это разнотравье состоящее здесь из двух групп: более влаголюбивые и засухоустойчивые. В понижениях рельефа распространены кустарники (терн), на повышенных местах - миндаль-бобовник. Особенно много кустарников на левобережье Кубани. В равниной части Кубани господствуют разнотравно-типчаково-ковыльные степи.</a:t>
            </a:r>
            <a:endParaRPr lang="ru-RU" sz="2000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3333CC"/>
                </a:solidFill>
                <a:latin typeface="Bookman Old Style" pitchFamily="18" charset="0"/>
              </a:rPr>
              <a:t>Живой мир альпийских лугов Кавказа</a:t>
            </a:r>
            <a:endParaRPr lang="ru-RU" sz="3600" dirty="0">
              <a:solidFill>
                <a:srgbClr val="3333CC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3333CC"/>
                </a:solidFill>
                <a:latin typeface="Bookman Old Style" pitchFamily="18" charset="0"/>
              </a:rPr>
              <a:t>Гадюка кавказская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800" dirty="0" smtClean="0">
                <a:solidFill>
                  <a:srgbClr val="3333CC"/>
                </a:solidFill>
                <a:latin typeface="Bookman Old Style" pitchFamily="18" charset="0"/>
              </a:rPr>
              <a:t>Анемоны луговые </a:t>
            </a:r>
            <a:endParaRPr lang="ru-RU" sz="2800" dirty="0">
              <a:solidFill>
                <a:srgbClr val="3333CC"/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3418881.jpg"/>
          <p:cNvPicPr>
            <a:picLocks noChangeAspect="1"/>
          </p:cNvPicPr>
          <p:nvPr/>
        </p:nvPicPr>
        <p:blipFill>
          <a:blip r:embed="rId2" cstate="print"/>
          <a:srcRect r="50000"/>
          <a:stretch>
            <a:fillRect/>
          </a:stretch>
        </p:blipFill>
        <p:spPr>
          <a:xfrm>
            <a:off x="4499992" y="1412776"/>
            <a:ext cx="3024001" cy="2376000"/>
          </a:xfrm>
          <a:prstGeom prst="rect">
            <a:avLst/>
          </a:prstGeom>
        </p:spPr>
      </p:pic>
      <p:pic>
        <p:nvPicPr>
          <p:cNvPr id="5" name="Рисунок 4" descr="30575_79af3bc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3645516"/>
            <a:ext cx="2412000" cy="32124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3333CC"/>
                </a:solidFill>
                <a:latin typeface="Bookman Old Style" pitchFamily="18" charset="0"/>
              </a:rPr>
              <a:t>Мытник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rgbClr val="FF0066"/>
                </a:solidFill>
                <a:latin typeface="Bookman Old Style" pitchFamily="18" charset="0"/>
              </a:rPr>
              <a:t>Горечавка</a:t>
            </a:r>
            <a:r>
              <a:rPr lang="ru-RU" dirty="0" smtClean="0">
                <a:solidFill>
                  <a:srgbClr val="3333CC"/>
                </a:solidFill>
                <a:latin typeface="Bookman Old Style" pitchFamily="18" charset="0"/>
              </a:rPr>
              <a:t> </a:t>
            </a:r>
            <a:endParaRPr lang="ru-RU" dirty="0">
              <a:solidFill>
                <a:srgbClr val="3333CC"/>
              </a:solidFill>
              <a:latin typeface="Bookman Old Style" pitchFamily="18" charset="0"/>
            </a:endParaRPr>
          </a:p>
        </p:txBody>
      </p:sp>
      <p:pic>
        <p:nvPicPr>
          <p:cNvPr id="33794" name="Picture 2" descr="Мытник - полезные свойства и применение мытника. . Мытник болотный, хохлат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60648"/>
            <a:ext cx="4150139" cy="3096000"/>
          </a:xfrm>
          <a:prstGeom prst="rect">
            <a:avLst/>
          </a:prstGeom>
          <a:noFill/>
        </p:spPr>
      </p:pic>
      <p:pic>
        <p:nvPicPr>
          <p:cNvPr id="33796" name="Picture 4" descr="Женский мир, Author at Женский мир Женский ми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501008"/>
            <a:ext cx="4224000" cy="316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Растительность степей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Бобовник </a:t>
            </a:r>
          </a:p>
          <a:p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Терн</a:t>
            </a:r>
            <a:r>
              <a:rPr lang="ru-RU" sz="5400" dirty="0" smtClean="0">
                <a:latin typeface="Bookman Old Style" pitchFamily="18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1484784"/>
            <a:ext cx="3056640" cy="2304000"/>
          </a:xfrm>
          <a:prstGeom prst="rect">
            <a:avLst/>
          </a:prstGeom>
        </p:spPr>
      </p:pic>
      <p:pic>
        <p:nvPicPr>
          <p:cNvPr id="5" name="Рисунок 4" descr="l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4293096"/>
            <a:ext cx="2928000" cy="21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Животный мир степей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Камышовый кот  (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хаус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)</a:t>
            </a:r>
          </a:p>
          <a:p>
            <a:pPr algn="ctr">
              <a:buNone/>
            </a:pPr>
            <a:endParaRPr lang="ru-RU" dirty="0">
              <a:latin typeface="Bookman Old Style" pitchFamily="18" charset="0"/>
            </a:endParaRPr>
          </a:p>
        </p:txBody>
      </p:sp>
      <p:pic>
        <p:nvPicPr>
          <p:cNvPr id="6" name="Рисунок 5" descr="400-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2420888"/>
            <a:ext cx="4960752" cy="345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Животный мир степей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Дрофа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Стрепет 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3" y="1340768"/>
            <a:ext cx="3238558" cy="2520000"/>
          </a:xfrm>
          <a:prstGeom prst="rect">
            <a:avLst/>
          </a:prstGeom>
        </p:spPr>
      </p:pic>
      <p:pic>
        <p:nvPicPr>
          <p:cNvPr id="5" name="Рисунок 4" descr="702192e6c2bc18f595153095d28480d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3933056"/>
            <a:ext cx="3608268" cy="248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Животный мир степей 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Канюк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Коршун</a:t>
            </a:r>
            <a:r>
              <a:rPr lang="en-US" dirty="0" smtClean="0">
                <a:latin typeface="Bookman Old Style" pitchFamily="18" charset="0"/>
              </a:rPr>
              <a:t>  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4" name="Рисунок 3" descr="сарыч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4" y="1340768"/>
            <a:ext cx="3309404" cy="2520000"/>
          </a:xfrm>
          <a:prstGeom prst="rect">
            <a:avLst/>
          </a:prstGeom>
        </p:spPr>
      </p:pic>
      <p:pic>
        <p:nvPicPr>
          <p:cNvPr id="5" name="Рисунок 4" descr="80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4293096"/>
            <a:ext cx="3244633" cy="21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Животный мир степей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Полоз</a:t>
            </a:r>
          </a:p>
          <a:p>
            <a:pPr>
              <a:buNone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Степная гадюка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7109760-R3L8T8D-650-Elaphe_quatuorlinea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1196752"/>
            <a:ext cx="3075168" cy="2304000"/>
          </a:xfrm>
          <a:prstGeom prst="rect">
            <a:avLst/>
          </a:prstGeom>
        </p:spPr>
      </p:pic>
      <p:pic>
        <p:nvPicPr>
          <p:cNvPr id="5" name="Рисунок 4" descr="DSC_9384+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645024"/>
            <a:ext cx="4232249" cy="295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792087"/>
          </a:xfrm>
        </p:spPr>
        <p:txBody>
          <a:bodyPr>
            <a:normAutofit fontScale="90000"/>
          </a:bodyPr>
          <a:lstStyle/>
          <a:p>
            <a:r>
              <a:rPr lang="ru-RU" sz="8000" dirty="0" smtClean="0">
                <a:solidFill>
                  <a:srgbClr val="FF3300"/>
                </a:solidFill>
                <a:latin typeface="Bookman Old Style" pitchFamily="18" charset="0"/>
              </a:rPr>
              <a:t>лесостепь</a:t>
            </a:r>
            <a:endParaRPr lang="ru-RU" sz="8000" dirty="0">
              <a:solidFill>
                <a:srgbClr val="FF33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060848"/>
            <a:ext cx="8280920" cy="424847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Термином «лесостепная зона» обозначают ту более или менее широкую полосу, где на ровных междуречных пространствах можно встретить как степные, так и лесные участки. Иначе говоря, это область совместного существования леса и степи на водоразделах, в одних и тех же условиях среды.</a:t>
            </a:r>
          </a:p>
          <a:p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В зоне лесостепи еще не очень сухо, и степная растительность здесь особая, сравнительно влаголюбивая. Сейчас их можно встретить только на участках, непригодных для распашки, например на более или менее крутых склонах оврагов и балок, в приовражной полосе</a:t>
            </a:r>
            <a:endParaRPr lang="ru-RU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3300"/>
                </a:solidFill>
                <a:latin typeface="Bookman Old Style" pitchFamily="18" charset="0"/>
              </a:rPr>
              <a:t>Растительность лесостепи </a:t>
            </a:r>
            <a:endParaRPr lang="ru-RU" dirty="0">
              <a:solidFill>
                <a:srgbClr val="FF33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3300"/>
                </a:solidFill>
                <a:latin typeface="Bookman Old Style" pitchFamily="18" charset="0"/>
              </a:rPr>
              <a:t>Дуб летний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solidFill>
                  <a:srgbClr val="FF3300"/>
                </a:solidFill>
                <a:latin typeface="Bookman Old Style" pitchFamily="18" charset="0"/>
              </a:rPr>
              <a:t>Бересклет </a:t>
            </a:r>
            <a:endParaRPr lang="ru-RU" dirty="0">
              <a:solidFill>
                <a:srgbClr val="FF3300"/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23a-730x5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1052736"/>
            <a:ext cx="3795458" cy="2844000"/>
          </a:xfrm>
          <a:prstGeom prst="rect">
            <a:avLst/>
          </a:prstGeom>
        </p:spPr>
      </p:pic>
      <p:pic>
        <p:nvPicPr>
          <p:cNvPr id="5" name="Рисунок 4" descr="201206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4005064"/>
            <a:ext cx="3552000" cy="266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451</Words>
  <Application>Microsoft Office PowerPoint</Application>
  <PresentationFormat>Экран (4:3)</PresentationFormat>
  <Paragraphs>121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Природные зоны Краснодарского края</vt:lpstr>
      <vt:lpstr>степи</vt:lpstr>
      <vt:lpstr>Растительность степей </vt:lpstr>
      <vt:lpstr>Животный мир степей</vt:lpstr>
      <vt:lpstr>Животный мир степей</vt:lpstr>
      <vt:lpstr>Животный мир степей </vt:lpstr>
      <vt:lpstr>Животный мир степей</vt:lpstr>
      <vt:lpstr>лесостепь</vt:lpstr>
      <vt:lpstr>Растительность лесостепи </vt:lpstr>
      <vt:lpstr>Растительность лесостепи </vt:lpstr>
      <vt:lpstr>Животный мир лесостепи </vt:lpstr>
      <vt:lpstr>Животный мир лесостепи </vt:lpstr>
      <vt:lpstr>Лес </vt:lpstr>
      <vt:lpstr>Лесная растительность</vt:lpstr>
      <vt:lpstr>Лесная растительность </vt:lpstr>
      <vt:lpstr>Лесная растительность </vt:lpstr>
      <vt:lpstr>Животные леса</vt:lpstr>
      <vt:lpstr>Животные леса</vt:lpstr>
      <vt:lpstr>Субальпийские и альпийские луга</vt:lpstr>
      <vt:lpstr>Живой мир альпийских лугов Кавказа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степи</dc:title>
  <dc:creator>наташа</dc:creator>
  <cp:lastModifiedBy>наташа</cp:lastModifiedBy>
  <cp:revision>29</cp:revision>
  <dcterms:created xsi:type="dcterms:W3CDTF">2015-04-29T03:32:41Z</dcterms:created>
  <dcterms:modified xsi:type="dcterms:W3CDTF">2015-05-05T20:05:03Z</dcterms:modified>
</cp:coreProperties>
</file>