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5" r:id="rId4"/>
    <p:sldId id="257" r:id="rId5"/>
    <p:sldId id="258" r:id="rId6"/>
    <p:sldId id="261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1" autoAdjust="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791BC-70CD-4C32-BA0B-B6E974F5DCC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7EFE-4477-4BF9-8A8C-F8FCD14B3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057ae18a.jpg"/>
          <p:cNvPicPr>
            <a:picLocks noChangeAspect="1"/>
          </p:cNvPicPr>
          <p:nvPr/>
        </p:nvPicPr>
        <p:blipFill>
          <a:blip r:embed="rId2"/>
          <a:srcRect l="7812" b="166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obed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231771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  <a:cs typeface="Estrangelo Edessa" pitchFamily="66" charset="0"/>
              </a:rPr>
              <a:t>САЗОНОВ ПЁТР АНДРЕЕВИЧ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itchFamily="34" charset="0"/>
              <a:cs typeface="Estrangelo Edess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65104"/>
            <a:ext cx="6224736" cy="1273696"/>
          </a:xfrm>
        </p:spPr>
        <p:txBody>
          <a:bodyPr/>
          <a:lstStyle/>
          <a:p>
            <a:endParaRPr lang="ru-RU" smtClean="0"/>
          </a:p>
          <a:p>
            <a:endParaRPr lang="ru-RU" dirty="0"/>
          </a:p>
        </p:txBody>
      </p:sp>
      <p:pic>
        <p:nvPicPr>
          <p:cNvPr id="5" name="Рисунок 4" descr="C:\Users\Света\Desktop\Сазонов П.А\20150411_162851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00036"/>
            <a:ext cx="4000496" cy="585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ilitary_camouflage_patterns-347x520.jpg"/>
          <p:cNvPicPr>
            <a:picLocks noChangeAspect="1"/>
          </p:cNvPicPr>
          <p:nvPr/>
        </p:nvPicPr>
        <p:blipFill>
          <a:blip r:embed="rId2">
            <a:lum bright="30000" contrast="20000"/>
          </a:blip>
          <a:stretch>
            <a:fillRect/>
          </a:stretch>
        </p:blipFill>
        <p:spPr>
          <a:xfrm rot="5400000">
            <a:off x="1143000" y="-1143000"/>
            <a:ext cx="6858001" cy="914400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Мой прадедушка, Сазонов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Андреевич,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родился 12 февраля 1914 года в Пензенской области. В 1940г. был призван в армию в город Пенза и направлен для прохождения службы в Забайкальский военный округ, где  и прошёл обучение в артиллерийской  школе. С первых дней войны переведён на западный фронт. Воевал на 1-ом и 2-ом Белорусских фронтах. Награждён двумя орденами "Отечественной войны " и орденом "Красной звезды". Был дважды ранен: 1 раз при освобождении Минска, 2 раз при взятии Кенигсберга, лежал в госпитале. В звании старшего лейтенанта в июле 1945года был демобилизован.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Прадедушка умер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18 ноября 1990 года в г.Балее Забайкальского края.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ilitary_camouflage_patterns-347x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3000" y="-1142998"/>
            <a:ext cx="6858001" cy="9144001"/>
          </a:xfrm>
          <a:prstGeom prst="rect">
            <a:avLst/>
          </a:prstGeom>
        </p:spPr>
      </p:pic>
      <p:pic>
        <p:nvPicPr>
          <p:cNvPr id="4" name="Содержимое 3" descr="C:\Users\Света\Desktop\Сазонов П.А\20150411_163719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80724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6" descr="0 &amp;dcy;&amp;iecy;&amp;ncy;&amp;softcy; &amp;pcy;&amp;ocy;&amp;bcy;&amp;iecy;&amp;dcy;&amp;ycy; 516&amp;khcy;159 &amp;Rcy;&amp;acy;&amp;dcy;&amp;ocy;&amp;scy;&amp;tcy;&amp;softcy; &amp;ZHcy;&amp;icy;&amp;zcy;&amp;n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117024">
            <a:off x="4462441" y="4434021"/>
            <a:ext cx="4368488" cy="11164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ilitary_camouflage_patterns-347x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3000" y="-1142998"/>
            <a:ext cx="6858001" cy="9144002"/>
          </a:xfrm>
          <a:prstGeom prst="rect">
            <a:avLst/>
          </a:prstGeom>
        </p:spPr>
      </p:pic>
      <p:pic>
        <p:nvPicPr>
          <p:cNvPr id="4" name="Содержимое 3" descr="C:\Users\Света\Desktop\Сазонов П.А\20150411_16365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642918"/>
            <a:ext cx="6715172" cy="500066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Picture 6" descr="0 &amp;dcy;&amp;iecy;&amp;ncy;&amp;softcy; &amp;pcy;&amp;ocy;&amp;bcy;&amp;iecy;&amp;dcy;&amp;ycy; 516&amp;khcy;159 &amp;Rcy;&amp;acy;&amp;dcy;&amp;ocy;&amp;scy;&amp;tcy;&amp;softcy; &amp;ZHcy;&amp;icy;&amp;zcy;&amp;n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143560">
            <a:off x="4176689" y="4148270"/>
            <a:ext cx="4368488" cy="11164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ilitary_camouflage_patterns-347x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3000" y="-1142998"/>
            <a:ext cx="6858001" cy="9144001"/>
          </a:xfrm>
          <a:prstGeom prst="rect">
            <a:avLst/>
          </a:prstGeom>
        </p:spPr>
      </p:pic>
      <p:pic>
        <p:nvPicPr>
          <p:cNvPr id="2050" name="Picture 2" descr="C:\Users\Света\Desktop\Сазонов П.А\20150411_162903-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8545367" cy="566526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" name="Picture 6" descr="0 &amp;dcy;&amp;iecy;&amp;ncy;&amp;softcy; &amp;pcy;&amp;ocy;&amp;bcy;&amp;iecy;&amp;dcy;&amp;ycy; 516&amp;khcy;159 &amp;Rcy;&amp;acy;&amp;dcy;&amp;ocy;&amp;scy;&amp;tcy;&amp;softcy; &amp;ZHcy;&amp;icy;&amp;zcy;&amp;n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117024">
            <a:off x="4962507" y="4648335"/>
            <a:ext cx="4368488" cy="11164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q-wallpapers_ru_holidays_35178_1024x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Содержимое 3" descr="C:\Users\Света\Desktop\Сазонов П.А\20150411_162825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4643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8.jpg"/>
          <p:cNvPicPr>
            <a:picLocks noChangeAspect="1"/>
          </p:cNvPicPr>
          <p:nvPr/>
        </p:nvPicPr>
        <p:blipFill>
          <a:blip r:embed="rId2"/>
          <a:srcRect l="14843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pic>
        <p:nvPicPr>
          <p:cNvPr id="4" name="Содержимое 3" descr="C:\Users\Света\Desktop\Сазонов П.А\20150411_162756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71480"/>
            <a:ext cx="385765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6350" h="6350" prst="hardEdge"/>
            <a:bevelB w="6350" h="6350" prst="slop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лекс\Desktop\Димина работа\6e527dc2354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87253" cy="5962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120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САЗОНОВ ПЁТР АНДРЕЕВИЧ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САЗОНОВ ПЁТР АНДРЕЕВИЧ</dc:title>
  <dc:creator>Света</dc:creator>
  <cp:lastModifiedBy>Алекс</cp:lastModifiedBy>
  <cp:revision>12</cp:revision>
  <dcterms:created xsi:type="dcterms:W3CDTF">2015-04-26T04:13:25Z</dcterms:created>
  <dcterms:modified xsi:type="dcterms:W3CDTF">2015-05-06T13:40:46Z</dcterms:modified>
</cp:coreProperties>
</file>