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F43D1-4D3B-4746-A6FF-5995A9FF0C6F}" type="datetimeFigureOut">
              <a:rPr lang="ru-RU" smtClean="0"/>
              <a:t>03.05.2015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5D75B-1C0B-4820-B773-735CEAB860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Австрия &quot; Официальный сайт содружества Чиптрип /cheaptrip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650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8786187" flipV="1">
            <a:off x="-2578350" y="6287375"/>
            <a:ext cx="642942" cy="4286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ru-RU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168695" y="5715015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500042"/>
            <a:ext cx="428628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Rounded MT Bold" pitchFamily="34" charset="0"/>
              </a:rPr>
              <a:t>skiing</a:t>
            </a:r>
            <a:endParaRPr lang="ru-RU" sz="8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428596" y="2428868"/>
            <a:ext cx="3929090" cy="3786214"/>
            <a:chOff x="428596" y="2428868"/>
            <a:chExt cx="3929090" cy="3786214"/>
          </a:xfrm>
        </p:grpSpPr>
        <p:sp>
          <p:nvSpPr>
            <p:cNvPr id="6" name="10-конечная звезда 5"/>
            <p:cNvSpPr/>
            <p:nvPr/>
          </p:nvSpPr>
          <p:spPr>
            <a:xfrm>
              <a:off x="428596" y="2428868"/>
              <a:ext cx="3929090" cy="3786214"/>
            </a:xfrm>
            <a:prstGeom prst="star10">
              <a:avLst/>
            </a:prstGeom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14414" y="3000372"/>
              <a:ext cx="2357454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Alpine skiing is one of the most  popular</a:t>
              </a:r>
              <a:r>
                <a:rPr lang="ru-RU" sz="3200" dirty="0" smtClean="0">
                  <a:solidFill>
                    <a:schemeClr val="bg1"/>
                  </a:solidFill>
                </a:rPr>
                <a:t> </a:t>
              </a:r>
              <a:r>
                <a:rPr lang="en-US" sz="3200" dirty="0" smtClean="0">
                  <a:solidFill>
                    <a:schemeClr val="bg1"/>
                  </a:solidFill>
                </a:rPr>
                <a:t>sports.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Пила Италия - горнолыжный куро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14361"/>
            <a:ext cx="9429815" cy="7072361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3857620" y="0"/>
            <a:ext cx="4786346" cy="4550551"/>
            <a:chOff x="3857620" y="0"/>
            <a:chExt cx="4786346" cy="4550551"/>
          </a:xfrm>
        </p:grpSpPr>
        <p:sp>
          <p:nvSpPr>
            <p:cNvPr id="5" name="10-конечная звезда 4"/>
            <p:cNvSpPr/>
            <p:nvPr/>
          </p:nvSpPr>
          <p:spPr>
            <a:xfrm>
              <a:off x="3857620" y="0"/>
              <a:ext cx="4786346" cy="4429132"/>
            </a:xfrm>
            <a:prstGeom prst="star10">
              <a:avLst/>
            </a:prstGeom>
            <a:effectLst>
              <a:innerShdw blurRad="63500" dist="50800" dir="27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714876" y="500042"/>
              <a:ext cx="3143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10 best ski resorts in the world</a:t>
              </a:r>
              <a:endParaRPr lang="ru-RU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857752" y="857232"/>
              <a:ext cx="3571900" cy="3693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Aspen, </a:t>
              </a:r>
              <a:r>
                <a:rPr lang="en-US" dirty="0" err="1" smtClean="0">
                  <a:solidFill>
                    <a:schemeClr val="bg1"/>
                  </a:solidFill>
                </a:rPr>
                <a:t>Colorad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Cortina, Italy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Mont </a:t>
              </a:r>
              <a:r>
                <a:rPr lang="en-US" dirty="0" err="1" smtClean="0">
                  <a:solidFill>
                    <a:schemeClr val="bg1"/>
                  </a:solidFill>
                </a:rPr>
                <a:t>Tremblant</a:t>
              </a:r>
              <a:r>
                <a:rPr lang="en-US" dirty="0" smtClean="0">
                  <a:solidFill>
                    <a:schemeClr val="bg1"/>
                  </a:solidFill>
                </a:rPr>
                <a:t>, Quebec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Stowe, Vermont, United States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Chamonix, France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Banff / Lake Louise, Alberta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Vail, Colorado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Zermatt, Switzerland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err="1" smtClean="0">
                  <a:solidFill>
                    <a:schemeClr val="bg1"/>
                  </a:solidFill>
                </a:rPr>
                <a:t>Kitzbuehel</a:t>
              </a:r>
              <a:r>
                <a:rPr lang="en-US" dirty="0" smtClean="0">
                  <a:solidFill>
                    <a:schemeClr val="bg1"/>
                  </a:solidFill>
                </a:rPr>
                <a:t>, Austria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pPr>
                <a:buFont typeface="Arial" pitchFamily="34" charset="0"/>
                <a:buChar char="•"/>
              </a:pPr>
              <a:r>
                <a:rPr lang="en-US" dirty="0" smtClean="0">
                  <a:solidFill>
                    <a:schemeClr val="bg1"/>
                  </a:solidFill>
                </a:rPr>
                <a:t>Whistler - Blackcomb, British Columbia</a:t>
              </a:r>
              <a:endParaRPr lang="ru-RU" dirty="0" smtClean="0">
                <a:solidFill>
                  <a:schemeClr val="bg1"/>
                </a:solidFill>
              </a:endParaRPr>
            </a:p>
            <a:p>
              <a:endParaRPr lang="ru-RU" dirty="0" smtClean="0"/>
            </a:p>
            <a:p>
              <a:endParaRPr lang="ru-RU" dirty="0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Администратор Сезон Путешествий Pag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711200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2857488" y="2285992"/>
            <a:ext cx="5929354" cy="4929222"/>
            <a:chOff x="2857488" y="2285992"/>
            <a:chExt cx="5929354" cy="4929222"/>
          </a:xfrm>
        </p:grpSpPr>
        <p:sp>
          <p:nvSpPr>
            <p:cNvPr id="5" name="10-конечная звезда 4"/>
            <p:cNvSpPr/>
            <p:nvPr/>
          </p:nvSpPr>
          <p:spPr>
            <a:xfrm>
              <a:off x="2857488" y="2285992"/>
              <a:ext cx="5929354" cy="4929222"/>
            </a:xfrm>
            <a:prstGeom prst="star10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071934" y="3071810"/>
              <a:ext cx="3714776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Children start to ski at an early age</a:t>
              </a:r>
              <a:r>
                <a:rPr lang="ru-RU" sz="3200" dirty="0" smtClean="0">
                  <a:solidFill>
                    <a:schemeClr val="bg1"/>
                  </a:solidFill>
                </a:rPr>
                <a:t> (</a:t>
              </a:r>
              <a:r>
                <a:rPr lang="en-US" sz="3200" dirty="0" smtClean="0">
                  <a:solidFill>
                    <a:schemeClr val="bg1"/>
                  </a:solidFill>
                </a:rPr>
                <a:t>from 4 to 5 years</a:t>
              </a:r>
              <a:r>
                <a:rPr lang="ru-RU" sz="3200" dirty="0" smtClean="0">
                  <a:solidFill>
                    <a:schemeClr val="bg1"/>
                  </a:solidFill>
                </a:rPr>
                <a:t>). </a:t>
              </a:r>
              <a:r>
                <a:rPr lang="en-US" sz="3200" dirty="0" smtClean="0">
                  <a:solidFill>
                    <a:schemeClr val="bg1"/>
                  </a:solidFill>
                </a:rPr>
                <a:t>As children grow, they can become professionals.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Прыжок на горнолыжном склоне картинки рабочий стол - с размерами 1920 x 1200 px скачать бесплатно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"/>
            <a:ext cx="9849553" cy="6858000"/>
          </a:xfrm>
          <a:prstGeom prst="rect">
            <a:avLst/>
          </a:prstGeom>
          <a:noFill/>
        </p:spPr>
      </p:pic>
      <p:sp>
        <p:nvSpPr>
          <p:cNvPr id="5" name="10-конечная звезда 4"/>
          <p:cNvSpPr/>
          <p:nvPr/>
        </p:nvSpPr>
        <p:spPr>
          <a:xfrm>
            <a:off x="214282" y="285728"/>
            <a:ext cx="5072098" cy="4357718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285852" y="1142984"/>
            <a:ext cx="300039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Skiing is one of the most dangerous and traumatic sport.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You must abide by the rules.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You must ride only on special slopes.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0" name="Picture 6" descr="Подмосковь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10770579" cy="70008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0230" y="500042"/>
            <a:ext cx="614338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500230" y="1714488"/>
            <a:ext cx="971528" cy="685792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571472" y="428604"/>
            <a:ext cx="8143900" cy="1428760"/>
            <a:chOff x="1000100" y="500042"/>
            <a:chExt cx="8143900" cy="1428760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000100" y="500042"/>
              <a:ext cx="8143900" cy="1428760"/>
            </a:xfrm>
            <a:prstGeom prst="rect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42976" y="714356"/>
              <a:ext cx="778674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 smtClean="0">
                  <a:solidFill>
                    <a:schemeClr val="bg1"/>
                  </a:solidFill>
                </a:rPr>
                <a:t>If you are on the mountain, you have to control the speed and direction of movement.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214282" y="2285992"/>
            <a:ext cx="8715404" cy="4398130"/>
            <a:chOff x="214282" y="2285992"/>
            <a:chExt cx="8715404" cy="4398130"/>
          </a:xfrm>
        </p:grpSpPr>
        <p:pic>
          <p:nvPicPr>
            <p:cNvPr id="16388" name="Picture 4" descr="Национальная Служба Новостей - О некоторых философских момен…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14282" y="2285992"/>
              <a:ext cx="6000760" cy="4398130"/>
            </a:xfrm>
            <a:prstGeom prst="rect">
              <a:avLst/>
            </a:prstGeom>
            <a:noFill/>
            <a:ln w="76200">
              <a:solidFill>
                <a:schemeClr val="tx2">
                  <a:lumMod val="60000"/>
                  <a:lumOff val="40000"/>
                </a:schemeClr>
              </a:solidFill>
            </a:ln>
          </p:spPr>
        </p:pic>
        <p:grpSp>
          <p:nvGrpSpPr>
            <p:cNvPr id="17" name="Группа 16"/>
            <p:cNvGrpSpPr/>
            <p:nvPr/>
          </p:nvGrpSpPr>
          <p:grpSpPr>
            <a:xfrm>
              <a:off x="6286512" y="3571876"/>
              <a:ext cx="2643174" cy="2786082"/>
              <a:chOff x="6286512" y="3571876"/>
              <a:chExt cx="2643174" cy="2786082"/>
            </a:xfrm>
          </p:grpSpPr>
          <p:sp>
            <p:nvSpPr>
              <p:cNvPr id="16" name="10-конечная звезда 15"/>
              <p:cNvSpPr/>
              <p:nvPr/>
            </p:nvSpPr>
            <p:spPr>
              <a:xfrm>
                <a:off x="6286512" y="3571876"/>
                <a:ext cx="2643174" cy="2786082"/>
              </a:xfrm>
              <a:prstGeom prst="star10">
                <a:avLst/>
              </a:prstGeom>
              <a:scene3d>
                <a:camera prst="orthographicFront"/>
                <a:lightRig rig="threePt" dir="t"/>
              </a:scene3d>
              <a:sp3d>
                <a:bevelT w="101600" prst="rible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715140" y="3857628"/>
                <a:ext cx="1928826" cy="19389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Michael Schumacher</a:t>
                </a:r>
                <a:endParaRPr lang="ru-RU" sz="2400" dirty="0" smtClean="0">
                  <a:solidFill>
                    <a:schemeClr val="bg1"/>
                  </a:solidFill>
                </a:endParaRPr>
              </a:p>
              <a:p>
                <a:endParaRPr lang="ru-RU" sz="2400" dirty="0">
                  <a:solidFill>
                    <a:schemeClr val="bg1"/>
                  </a:solidFill>
                </a:endParaRPr>
              </a:p>
              <a:p>
                <a:r>
                  <a:rPr lang="en-US" sz="2400" dirty="0" smtClean="0">
                    <a:solidFill>
                      <a:schemeClr val="bg1"/>
                    </a:solidFill>
                  </a:rPr>
                  <a:t>December 29, 2013</a:t>
                </a:r>
                <a:endParaRPr lang="ru-RU" sz="2400" dirty="0">
                  <a:solidFill>
                    <a:schemeClr val="bg1"/>
                  </a:solidFill>
                </a:endParaRP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Вороти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8000"/>
          </a:xfrm>
          <a:prstGeom prst="rect">
            <a:avLst/>
          </a:prstGeom>
          <a:noFill/>
        </p:spPr>
      </p:pic>
      <p:sp>
        <p:nvSpPr>
          <p:cNvPr id="3" name="10-конечная звезда 2"/>
          <p:cNvSpPr/>
          <p:nvPr/>
        </p:nvSpPr>
        <p:spPr>
          <a:xfrm>
            <a:off x="357158" y="571480"/>
            <a:ext cx="2928958" cy="2428892"/>
          </a:xfrm>
          <a:prstGeom prst="star10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928670"/>
            <a:ext cx="17145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Mountain sports are very expensive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714356"/>
            <a:ext cx="3214710" cy="550072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643570" y="928670"/>
            <a:ext cx="26432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Y</a:t>
            </a:r>
            <a:r>
              <a:rPr lang="en-US" sz="2800" dirty="0" smtClean="0">
                <a:solidFill>
                  <a:schemeClr val="bg1"/>
                </a:solidFill>
              </a:rPr>
              <a:t>ou must have: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43570" y="1714488"/>
            <a:ext cx="2786082" cy="35394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Skis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ski poles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ski suit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Gloves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ski Boots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Helmet</a:t>
            </a:r>
            <a:endParaRPr lang="ru-RU" sz="32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ski goggles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Геометрию горных лыж изменят в целях увеличения безопасности. Спорт Новости сейчас: It's Now!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8" name="Группа 7"/>
          <p:cNvGrpSpPr/>
          <p:nvPr/>
        </p:nvGrpSpPr>
        <p:grpSpPr>
          <a:xfrm>
            <a:off x="500034" y="357166"/>
            <a:ext cx="2857520" cy="2571768"/>
            <a:chOff x="500034" y="357166"/>
            <a:chExt cx="2857520" cy="2571768"/>
          </a:xfrm>
        </p:grpSpPr>
        <p:sp>
          <p:nvSpPr>
            <p:cNvPr id="3" name="10-конечная звезда 2"/>
            <p:cNvSpPr/>
            <p:nvPr/>
          </p:nvSpPr>
          <p:spPr>
            <a:xfrm>
              <a:off x="500034" y="357166"/>
              <a:ext cx="2857520" cy="2571768"/>
            </a:xfrm>
            <a:prstGeom prst="star10">
              <a:avLst/>
            </a:prstGeom>
            <a:effectLst>
              <a:innerShdw blurRad="114300">
                <a:prstClr val="black"/>
              </a:innerShdw>
            </a:effectLst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71538" y="1000108"/>
              <a:ext cx="1714512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Sports - this is life.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429256" y="1857364"/>
            <a:ext cx="2643206" cy="2571768"/>
            <a:chOff x="5429256" y="1857364"/>
            <a:chExt cx="2643206" cy="2571768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grpSpPr>
        <p:sp>
          <p:nvSpPr>
            <p:cNvPr id="5" name="10-конечная звезда 4"/>
            <p:cNvSpPr/>
            <p:nvPr/>
          </p:nvSpPr>
          <p:spPr>
            <a:xfrm>
              <a:off x="5429256" y="1857364"/>
              <a:ext cx="2643206" cy="2571768"/>
            </a:xfrm>
            <a:prstGeom prst="star10">
              <a:avLst/>
            </a:prstGeom>
            <a:scene3d>
              <a:camera prst="orthographicFront"/>
              <a:lightRig rig="threePt" dir="t"/>
            </a:scene3d>
            <a:sp3d>
              <a:bevelT w="101600" prst="ribl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857884" y="2285992"/>
              <a:ext cx="1857388" cy="1815882"/>
            </a:xfrm>
            <a:prstGeom prst="rect">
              <a:avLst/>
            </a:prstGeom>
            <a:noFill/>
            <a:scene3d>
              <a:camera prst="orthographicFront"/>
              <a:lightRig rig="threePt" dir="t"/>
            </a:scene3d>
            <a:sp3d>
              <a:bevelT w="101600" prst="riblet"/>
            </a:sp3d>
          </p:spPr>
          <p:txBody>
            <a:bodyPr wrap="square" rtlCol="0">
              <a:spAutoFit/>
            </a:bodyPr>
            <a:lstStyle/>
            <a:p>
              <a:r>
                <a:rPr lang="en-US" sz="2800" dirty="0" smtClean="0">
                  <a:solidFill>
                    <a:schemeClr val="bg1"/>
                  </a:solidFill>
                </a:rPr>
                <a:t>Alpine skiing - this an exciting life.</a:t>
              </a:r>
              <a:endParaRPr lang="ru-RU" sz="2800" dirty="0">
                <a:solidFill>
                  <a:schemeClr val="bg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929190" y="6211669"/>
            <a:ext cx="5643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bg1"/>
                </a:solidFill>
              </a:rPr>
              <a:t>Glazyrina</a:t>
            </a:r>
            <a:r>
              <a:rPr lang="en-US" sz="3600" dirty="0" smtClean="0">
                <a:solidFill>
                  <a:schemeClr val="bg1"/>
                </a:solidFill>
              </a:rPr>
              <a:t> Irina 9b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170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46</cp:revision>
  <dcterms:created xsi:type="dcterms:W3CDTF">2015-05-03T13:24:31Z</dcterms:created>
  <dcterms:modified xsi:type="dcterms:W3CDTF">2015-05-03T20:22:48Z</dcterms:modified>
</cp:coreProperties>
</file>