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8" r:id="rId3"/>
    <p:sldId id="262" r:id="rId4"/>
    <p:sldId id="263" r:id="rId5"/>
    <p:sldId id="257" r:id="rId6"/>
    <p:sldId id="260" r:id="rId7"/>
    <p:sldId id="261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333E11-A3BE-437D-B065-764507CF9C18}" type="datetimeFigureOut">
              <a:rPr lang="ru-RU"/>
              <a:pPr>
                <a:defRPr/>
              </a:pPr>
              <a:t>24.02.2015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C09F42-E52D-4C7A-B679-B02D77E57D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5825" y="4652963"/>
            <a:ext cx="16383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8D9900-72C0-424C-A005-A00E719D8C3E}" type="datetimeFigureOut">
              <a:rPr lang="ru-RU"/>
              <a:pPr>
                <a:defRPr/>
              </a:pPr>
              <a:t>24.02.2015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5F5334-E095-4A04-973B-DA749F61AE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7060AAF-928A-4BC2-9D8E-8587C1C6885E}" type="datetimeFigureOut">
              <a:rPr lang="ru-RU"/>
              <a:pPr>
                <a:defRPr/>
              </a:pPr>
              <a:t>24.02.2015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25038F6-770B-4684-8FC6-64C87A88D2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7" Type="http://schemas.openxmlformats.org/officeDocument/2006/relationships/image" Target="../media/image8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gif"/><Relationship Id="rId5" Type="http://schemas.openxmlformats.org/officeDocument/2006/relationships/image" Target="../media/image6.gif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6254ba198e4fd6a9673b4f50e092afc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034" y="2357430"/>
            <a:ext cx="1661874" cy="1857388"/>
          </a:xfrm>
          <a:prstGeom prst="rect">
            <a:avLst/>
          </a:prstGeom>
        </p:spPr>
      </p:pic>
      <p:pic>
        <p:nvPicPr>
          <p:cNvPr id="8" name="Picture 13" descr="ZP3199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571480"/>
            <a:ext cx="1748696" cy="1311262"/>
          </a:xfrm>
          <a:prstGeom prst="rect">
            <a:avLst/>
          </a:prstGeom>
          <a:noFill/>
        </p:spPr>
      </p:pic>
      <p:pic>
        <p:nvPicPr>
          <p:cNvPr id="9" name="Рисунок 8" descr="0014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500562" y="3500438"/>
            <a:ext cx="2143140" cy="1457335"/>
          </a:xfrm>
          <a:prstGeom prst="rect">
            <a:avLst/>
          </a:prstGeom>
        </p:spPr>
      </p:pic>
      <p:pic>
        <p:nvPicPr>
          <p:cNvPr id="10" name="Рисунок 9" descr="0078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715008" y="928670"/>
            <a:ext cx="2857520" cy="2143140"/>
          </a:xfrm>
          <a:prstGeom prst="rect">
            <a:avLst/>
          </a:prstGeom>
        </p:spPr>
      </p:pic>
      <p:pic>
        <p:nvPicPr>
          <p:cNvPr id="11" name="Рисунок 10" descr="transporta-898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571736" y="4214818"/>
            <a:ext cx="1388408" cy="1428760"/>
          </a:xfrm>
          <a:prstGeom prst="rect">
            <a:avLst/>
          </a:prstGeom>
        </p:spPr>
      </p:pic>
      <p:sp>
        <p:nvSpPr>
          <p:cNvPr id="13" name="Заголовок 1"/>
          <p:cNvSpPr txBox="1">
            <a:spLocks/>
          </p:cNvSpPr>
          <p:nvPr/>
        </p:nvSpPr>
        <p:spPr bwMode="auto">
          <a:xfrm>
            <a:off x="2339752" y="1844824"/>
            <a:ext cx="3857652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Учимся рисовать </a:t>
            </a:r>
            <a:r>
              <a:rPr kumimoji="0" lang="ru-RU" sz="3600" b="1" i="0" u="none" strike="noStrike" kern="1200" cap="none" spc="0" normalizeH="0" baseline="0" noProof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3600" b="1" i="0" u="none" strike="noStrike" kern="1200" cap="none" spc="0" normalizeH="0" baseline="0" noProof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2800" b="1" i="0" u="none" strike="noStrike" kern="1200" cap="none" spc="0" normalizeH="0" baseline="0" noProof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63888" y="764704"/>
            <a:ext cx="17762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Изо, 4 класс</a:t>
            </a:r>
            <a:endParaRPr lang="ru-RU" sz="2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4067944" y="5517232"/>
            <a:ext cx="302929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Подготовила</a:t>
            </a:r>
          </a:p>
          <a:p>
            <a:r>
              <a:rPr lang="ru-RU" b="1" dirty="0" smtClean="0"/>
              <a:t>Чеканова Нина Трофимовна</a:t>
            </a:r>
          </a:p>
          <a:p>
            <a:r>
              <a:rPr lang="ru-RU" b="1" dirty="0" smtClean="0"/>
              <a:t>Учитель начальных классов</a:t>
            </a:r>
            <a:endParaRPr lang="ru-RU" b="1" dirty="0"/>
          </a:p>
        </p:txBody>
      </p:sp>
    </p:spTree>
  </p:cSld>
  <p:clrMapOvr>
    <a:masterClrMapping/>
  </p:clrMapOvr>
  <p:transition>
    <p:sndAc>
      <p:stSnd>
        <p:snd r:embed="rId2" name="Автомобили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4.07407E-6 L 1.09462 0.66157 " pathEditMode="relative" ptsTypes="AA">
                                      <p:cBhvr>
                                        <p:cTn id="18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714348" y="500042"/>
            <a:ext cx="7772400" cy="2100276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6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Учимся рисовать </a:t>
            </a:r>
            <a:br>
              <a:rPr lang="ru-RU" sz="6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6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пожарную машину</a:t>
            </a:r>
            <a:endParaRPr lang="ru-RU" sz="6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6" name="Picture 2" descr="C:\Documents and Settings\Школа\Мои документы\Downloads\пож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702662"/>
            <a:ext cx="6072198" cy="41553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Documents and Settings\Школа\Мои документы\Downloads\пож7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038739" cy="6858000"/>
          </a:xfrm>
          <a:prstGeom prst="rect">
            <a:avLst/>
          </a:prstGeom>
          <a:noFill/>
        </p:spPr>
      </p:pic>
      <p:pic>
        <p:nvPicPr>
          <p:cNvPr id="5125" name="Picture 5" descr="C:\Documents and Settings\Школа\Мои документы\Downloads\пож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7296" y="428604"/>
            <a:ext cx="4136704" cy="3071810"/>
          </a:xfrm>
          <a:prstGeom prst="rect">
            <a:avLst/>
          </a:prstGeom>
          <a:noFill/>
        </p:spPr>
      </p:pic>
      <p:pic>
        <p:nvPicPr>
          <p:cNvPr id="5126" name="Picture 6" descr="C:\Documents and Settings\Школа\Мои документы\Downloads\пож1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02460" y="3571876"/>
            <a:ext cx="4941540" cy="32861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Documents and Settings\Школа\Мои документы\Downloads\пож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28604"/>
            <a:ext cx="9144000" cy="64293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42852"/>
            <a:ext cx="11464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1 шаг</a:t>
            </a:r>
            <a:endParaRPr lang="ru-RU" sz="3200" b="1" dirty="0"/>
          </a:p>
        </p:txBody>
      </p:sp>
      <p:pic>
        <p:nvPicPr>
          <p:cNvPr id="2050" name="Picture 2" descr="C:\Documents and Settings\Школа\Мои документы\Downloads\пож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857232"/>
            <a:ext cx="6500858" cy="48687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14282" y="214290"/>
            <a:ext cx="11464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/>
              <a:t>2</a:t>
            </a:r>
            <a:r>
              <a:rPr lang="ru-RU" sz="3200" b="1" dirty="0" smtClean="0"/>
              <a:t> шаг</a:t>
            </a:r>
            <a:endParaRPr lang="ru-RU" sz="3200" b="1" dirty="0"/>
          </a:p>
        </p:txBody>
      </p:sp>
      <p:pic>
        <p:nvPicPr>
          <p:cNvPr id="3074" name="Picture 2" descr="C:\Documents and Settings\Школа\Мои документы\Downloads\пож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928670"/>
            <a:ext cx="6572296" cy="49222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14282" y="214290"/>
            <a:ext cx="11464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3 шаг</a:t>
            </a:r>
            <a:endParaRPr lang="ru-RU" sz="3200" b="1" dirty="0"/>
          </a:p>
        </p:txBody>
      </p:sp>
      <p:pic>
        <p:nvPicPr>
          <p:cNvPr id="4098" name="Picture 2" descr="C:\Documents and Settings\Школа\Мои документы\Downloads\пож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071545"/>
            <a:ext cx="6786610" cy="50827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Школа\Мои документы\Downloads\пож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4290"/>
            <a:ext cx="7153947" cy="5357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ИЗО 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ИЗО 1</Template>
  <TotalTime>44</TotalTime>
  <Words>21</Words>
  <Application>Microsoft Office PowerPoint</Application>
  <PresentationFormat>Экран (4:3)</PresentationFormat>
  <Paragraphs>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ИЗО 1</vt:lpstr>
      <vt:lpstr>Слайд 1</vt:lpstr>
      <vt:lpstr>Учимся рисовать  пожарную машину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Зареченская СОШ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Учимся рисовать. Танк</dc:title>
  <dc:creator>Зареченсчкая СОШ</dc:creator>
  <dc:description>Учимся рисовать _x000d_военную технику</dc:description>
  <cp:lastModifiedBy>Windows User</cp:lastModifiedBy>
  <cp:revision>6</cp:revision>
  <dcterms:created xsi:type="dcterms:W3CDTF">2014-02-16T11:58:39Z</dcterms:created>
  <dcterms:modified xsi:type="dcterms:W3CDTF">2015-02-24T15:44:35Z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Учимся рисовать. Танк</vt:lpwstr>
  </property>
  <property fmtid="{D5CDD505-2E9C-101B-9397-08002B2CF9AE}" pid="3" name="SlideDescription">
    <vt:lpwstr>Учимся рисовать _x000d_военную технику</vt:lpwstr>
  </property>
</Properties>
</file>