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60" r:id="rId4"/>
    <p:sldId id="257" r:id="rId5"/>
    <p:sldId id="258" r:id="rId6"/>
    <p:sldId id="259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FACBE6-3B9A-46AF-9D7E-2FB34F6CF5DB}" type="datetimeFigureOut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52160F6-D392-4B97-9D1A-B02620189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E6B47-2FDD-43FE-9CAD-7C4DA11671D4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1E314-0EF0-48D9-970B-CC3757C22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15924-4CEE-4653-A5F2-8A40F0CF2898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D2AF-A042-4F33-B594-CC03CBC2C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1CC66-838B-451F-9E91-463BC75A7A54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46B7D-790B-42F7-9E07-52C540375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8B853-C6C8-44D0-A8B2-E5BB5F67E0E2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D0286-2087-4E66-AF8F-21016940A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2C24B-5E2A-43DC-9983-B82F02E4E13A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ABE22-A672-4198-ACC8-D0A524B4F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97D53-DD27-4F6E-9ECA-860EA3C85D9A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3D4E6-5250-4924-AEF1-AE9B8480BB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D55E9-A2F2-4545-BD60-429F4BC51C09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36168-5408-40EA-B675-3CD4964DD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C176F-815B-49CB-987B-38D04B470344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D753E-7A32-4280-AE79-894E73D69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D55E9-EC20-415C-BA6F-1A541E110E31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551D3-4818-4975-A68E-3715F633BA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563BB-2240-4489-903A-4BDF4DD0A901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6577-69B0-401A-8470-4EF17C0B8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9FD13-30C1-426F-9680-D9E9F7280397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C3641-5280-488F-B124-D685B409D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5691124-FE68-4B3C-84BB-F27E7EFCAFDC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68FD67-3474-4ED4-8F3E-F2A5BC725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zumniki.ru/images/articles/obuchenie_detey/risovanie_mashina_benzovoz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38B853-C6C8-44D0-A8B2-E5BB5F67E0E2}" type="datetime1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D0286-2087-4E66-AF8F-21016940ADE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19872" y="764704"/>
            <a:ext cx="2032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Изо, 4 класс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1412776"/>
            <a:ext cx="53571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Учимся  рисовать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грузовик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4941168"/>
            <a:ext cx="38218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Подготовила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Чеканова Нина Трофимовна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читель начальных классов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140968"/>
            <a:ext cx="3570760" cy="190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071670" y="857232"/>
            <a:ext cx="6700862" cy="2041538"/>
          </a:xfrm>
        </p:spPr>
        <p:txBody>
          <a:bodyPr/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Учимся рисовать грузовик</a:t>
            </a:r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500438"/>
            <a:ext cx="2786071" cy="229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26254ba198e4fd6a9673b4f50e092af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2643182"/>
            <a:ext cx="1661874" cy="1857388"/>
          </a:xfrm>
          <a:prstGeom prst="rect">
            <a:avLst/>
          </a:prstGeom>
        </p:spPr>
      </p:pic>
      <p:pic>
        <p:nvPicPr>
          <p:cNvPr id="6" name="Picture 7" descr="motor_max_250_002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/>
          </a:blip>
          <a:srcRect t="29208" b="27333"/>
          <a:stretch>
            <a:fillRect/>
          </a:stretch>
        </p:blipFill>
        <p:spPr bwMode="auto">
          <a:xfrm rot="376049">
            <a:off x="5148263" y="4508500"/>
            <a:ext cx="3810000" cy="1655763"/>
          </a:xfrm>
          <a:prstGeom prst="rect">
            <a:avLst/>
          </a:prstGeom>
          <a:noFill/>
        </p:spPr>
      </p:pic>
      <p:pic>
        <p:nvPicPr>
          <p:cNvPr id="8" name="Picture 13" descr="ZP319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60350"/>
            <a:ext cx="2665413" cy="1998663"/>
          </a:xfrm>
          <a:prstGeom prst="rect">
            <a:avLst/>
          </a:prstGeom>
          <a:noFill/>
        </p:spPr>
      </p:pic>
      <p:pic>
        <p:nvPicPr>
          <p:cNvPr id="9" name="Рисунок 8" descr="0014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00364" y="3000372"/>
            <a:ext cx="2143140" cy="1457335"/>
          </a:xfrm>
          <a:prstGeom prst="rect">
            <a:avLst/>
          </a:prstGeom>
        </p:spPr>
      </p:pic>
      <p:pic>
        <p:nvPicPr>
          <p:cNvPr id="10" name="Рисунок 9" descr="0078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5008" y="2285992"/>
            <a:ext cx="2857520" cy="2143140"/>
          </a:xfrm>
          <a:prstGeom prst="rect">
            <a:avLst/>
          </a:prstGeom>
        </p:spPr>
      </p:pic>
      <p:pic>
        <p:nvPicPr>
          <p:cNvPr id="11" name="Рисунок 10" descr="transporta-898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00100" y="5072074"/>
            <a:ext cx="1388408" cy="142876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Автомобили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625 0.06852 L -1.00364 0.0581 " pathEditMode="relative" ptsTypes="AA">
                                      <p:cBhvr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07407E-6 L 1.09462 0.66157 " pathEditMode="relative" ptsTypes="AA">
                                      <p:cBhvr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722406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C5B3B-2756-4A9E-ABA9-BFA6DC23D12D}" type="slidenum">
              <a:rPr lang="ru-RU"/>
              <a:pPr>
                <a:defRPr/>
              </a:pPr>
              <a:t>4</a:t>
            </a:fld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5715008" cy="287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571876"/>
            <a:ext cx="564447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652120" y="692696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1.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3861048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2.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C5B3B-2756-4A9E-ABA9-BFA6DC23D12D}" type="slidenum">
              <a:rPr lang="ru-RU"/>
              <a:pPr>
                <a:defRPr/>
              </a:pPr>
              <a:t>5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585791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357562"/>
            <a:ext cx="6581158" cy="32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940152" y="764704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3.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3861048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C5B3B-2756-4A9E-ABA9-BFA6DC23D12D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7" name="Рисунок 6" descr="8c8e277d5b156aba154cb48bf3fe9edf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2071678"/>
            <a:ext cx="3571900" cy="3571900"/>
          </a:xfrm>
          <a:prstGeom prst="rect">
            <a:avLst/>
          </a:prstGeom>
        </p:spPr>
      </p:pic>
      <p:pic>
        <p:nvPicPr>
          <p:cNvPr id="8" name="Рисунок 7" descr="26254ba198e4fd6a9673b4f50e092af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2714620"/>
            <a:ext cx="1928826" cy="2155746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Автомобили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7D55E9-EC20-415C-BA6F-1A541E110E31}" type="datetime1">
              <a:rPr lang="ru-RU" smtClean="0"/>
              <a:pPr>
                <a:defRPr/>
              </a:pPr>
              <a:t>24.02.2015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1551D3-4818-4975-A68E-3715F633BA6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5679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http://www.razumniki.ru/images/articles/obuchenie_detey/risovanie_mashina_benzovoz.jpg</a:t>
            </a:r>
            <a:r>
              <a:rPr lang="ru-RU" dirty="0" smtClean="0"/>
              <a:t> пошаговая инструкция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76872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Анимация и музыка:  </a:t>
            </a:r>
            <a:r>
              <a:rPr lang="ru-RU" dirty="0" smtClean="0">
                <a:solidFill>
                  <a:srgbClr val="0000FF"/>
                </a:solidFill>
              </a:rPr>
              <a:t>Галкина Инна Анатольевна, учитель начальных классов, Нижегородской области «Электронные </a:t>
            </a:r>
            <a:r>
              <a:rPr lang="ru-RU" dirty="0" err="1" smtClean="0">
                <a:solidFill>
                  <a:srgbClr val="0000FF"/>
                </a:solidFill>
              </a:rPr>
              <a:t>физминутки</a:t>
            </a:r>
            <a:r>
              <a:rPr lang="ru-RU" dirty="0" smtClean="0">
                <a:solidFill>
                  <a:srgbClr val="0000FF"/>
                </a:solidFill>
              </a:rPr>
              <a:t>»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Шаблон презентации:    </a:t>
            </a:r>
            <a:r>
              <a:rPr lang="en-US" dirty="0" smtClean="0">
                <a:solidFill>
                  <a:srgbClr val="0000FF"/>
                </a:solidFill>
              </a:rPr>
              <a:t>http://aida.ucoz.ru</a:t>
            </a:r>
            <a:endParaRPr lang="ru-RU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нач.школа 9. ИЗО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9. ИЗО.</Template>
  <TotalTime>77</TotalTime>
  <Words>65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нач.школа 9. ИЗО.</vt:lpstr>
      <vt:lpstr>Слайд 1</vt:lpstr>
      <vt:lpstr>Учимся рисовать грузовик</vt:lpstr>
      <vt:lpstr>Слайд 3</vt:lpstr>
      <vt:lpstr>Слайд 4</vt:lpstr>
      <vt:lpstr>Слайд 5</vt:lpstr>
      <vt:lpstr>Слайд 6</vt:lpstr>
      <vt:lpstr>Слайд 7</vt:lpstr>
    </vt:vector>
  </TitlesOfParts>
  <Company>Зареченская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Зареченсчкая СОШ</dc:creator>
  <dc:description>http://aida.ucoz.ru</dc:description>
  <cp:lastModifiedBy>Windows User</cp:lastModifiedBy>
  <cp:revision>10</cp:revision>
  <dcterms:created xsi:type="dcterms:W3CDTF">2014-11-11T17:50:08Z</dcterms:created>
  <dcterms:modified xsi:type="dcterms:W3CDTF">2015-02-24T15:41:11Z</dcterms:modified>
</cp:coreProperties>
</file>