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91" autoAdjust="0"/>
    <p:restoredTop sz="94660"/>
  </p:normalViewPr>
  <p:slideViewPr>
    <p:cSldViewPr>
      <p:cViewPr varScale="1">
        <p:scale>
          <a:sx n="68" d="100"/>
          <a:sy n="68" d="100"/>
        </p:scale>
        <p:origin x="-17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ТЕСТ</a:t>
            </a:r>
            <a:r>
              <a:rPr lang="ru-RU" smtClean="0"/>
              <a:t>: </a:t>
            </a:r>
            <a:r>
              <a:rPr lang="ru-RU" smtClean="0"/>
              <a:t/>
            </a:r>
            <a:br>
              <a:rPr lang="ru-RU" smtClean="0"/>
            </a:br>
            <a:r>
              <a:rPr lang="ru-RU" b="1" smtClean="0">
                <a:solidFill>
                  <a:srgbClr val="FF0000"/>
                </a:solidFill>
              </a:rPr>
              <a:t>ВТОРАЯ </a:t>
            </a:r>
            <a:r>
              <a:rPr lang="ru-RU" b="1" dirty="0" smtClean="0">
                <a:solidFill>
                  <a:srgbClr val="FF0000"/>
                </a:solidFill>
              </a:rPr>
              <a:t>ВОЙНА РИМА С КАРФАГЕНОМ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истории и обществознания</a:t>
            </a:r>
          </a:p>
          <a:p>
            <a:r>
              <a:rPr lang="ru-RU" dirty="0" smtClean="0"/>
              <a:t>Гордеева Д.В.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dirty="0" smtClean="0"/>
              <a:t>1. Первая война Рима с Карфагеном завершилась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420888"/>
            <a:ext cx="8291264" cy="3705275"/>
          </a:xfrm>
        </p:spPr>
        <p:txBody>
          <a:bodyPr/>
          <a:lstStyle/>
          <a:p>
            <a:r>
              <a:rPr lang="ru-RU" dirty="0" smtClean="0"/>
              <a:t>А) присоединением к Карфагену части Испании</a:t>
            </a:r>
          </a:p>
          <a:p>
            <a:r>
              <a:rPr lang="ru-RU" dirty="0" smtClean="0"/>
              <a:t>Б) присоединением к Риму Сицилии</a:t>
            </a:r>
          </a:p>
          <a:p>
            <a:r>
              <a:rPr lang="ru-RU" dirty="0" smtClean="0"/>
              <a:t>В) появлением первых владений Рима в Северной Африке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Основные сражения второй войны Рима с Карфагеном (укажите номер лишней позиции):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708920"/>
            <a:ext cx="8219256" cy="3417243"/>
          </a:xfrm>
        </p:spPr>
        <p:txBody>
          <a:bodyPr/>
          <a:lstStyle/>
          <a:p>
            <a:r>
              <a:rPr lang="ru-RU" dirty="0" smtClean="0"/>
              <a:t>А) битва в долине реки По</a:t>
            </a:r>
          </a:p>
          <a:p>
            <a:r>
              <a:rPr lang="ru-RU" dirty="0" smtClean="0"/>
              <a:t>Б) битва при Каннах</a:t>
            </a:r>
          </a:p>
          <a:p>
            <a:r>
              <a:rPr lang="ru-RU" dirty="0" smtClean="0"/>
              <a:t>В) битва при </a:t>
            </a:r>
            <a:r>
              <a:rPr lang="ru-RU" dirty="0" err="1" smtClean="0"/>
              <a:t>Платеях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3.Прочтите текст и найдите в нем ошибку: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Замысел Ганнибала полностью оправдался: поддержка жителей Италии, настроенных против Рима, сделала его армию непобедимой.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А) на самом деле жители Италии поддержали Ганнибала и равнодушно следили за ходом военных действий</a:t>
            </a:r>
          </a:p>
          <a:p>
            <a:pPr>
              <a:buNone/>
            </a:pPr>
            <a:r>
              <a:rPr lang="ru-RU" dirty="0" smtClean="0"/>
              <a:t>Б) на самом деле жители Италии воевали на стороне Рима</a:t>
            </a:r>
          </a:p>
          <a:p>
            <a:pPr>
              <a:buNone/>
            </a:pPr>
            <a:r>
              <a:rPr lang="ru-RU" dirty="0" smtClean="0"/>
              <a:t>В) на самом деле жители  Италии, поддержавшие Ганнибала в начале войны, проявляли  затем недовольство действиями его армии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 Это было единственное сражение, проигранное Ганнибалом, и первая победа в войне, которую принес Риму молодой полководец </a:t>
            </a:r>
            <a:r>
              <a:rPr lang="ru-RU" dirty="0" err="1" smtClean="0"/>
              <a:t>Сципион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56992"/>
            <a:ext cx="8363272" cy="2769171"/>
          </a:xfrm>
        </p:spPr>
        <p:txBody>
          <a:bodyPr/>
          <a:lstStyle/>
          <a:p>
            <a:r>
              <a:rPr lang="ru-RU" dirty="0" smtClean="0"/>
              <a:t>А) битва при Каннах</a:t>
            </a:r>
          </a:p>
          <a:p>
            <a:r>
              <a:rPr lang="ru-RU" dirty="0" smtClean="0"/>
              <a:t>Б) битва при Заме</a:t>
            </a:r>
          </a:p>
          <a:p>
            <a:r>
              <a:rPr lang="ru-RU" dirty="0" smtClean="0"/>
              <a:t>В) битва при Фермопилах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5. По мирному договору Карфаген (продолжите перечень):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48880"/>
            <a:ext cx="8219256" cy="3777283"/>
          </a:xfrm>
        </p:spPr>
        <p:txBody>
          <a:bodyPr/>
          <a:lstStyle/>
          <a:p>
            <a:r>
              <a:rPr lang="ru-RU" dirty="0" smtClean="0"/>
              <a:t>А) лишился всех владений за пределами Африки</a:t>
            </a:r>
          </a:p>
          <a:p>
            <a:r>
              <a:rPr lang="ru-RU" dirty="0" smtClean="0"/>
              <a:t>Б) обязался выдать Риму военный флот и боевых слонов</a:t>
            </a:r>
          </a:p>
          <a:p>
            <a:r>
              <a:rPr lang="ru-RU" dirty="0" smtClean="0"/>
              <a:t>В)____________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Угадай кто?</a:t>
            </a:r>
            <a:endParaRPr lang="ru-RU" dirty="0"/>
          </a:p>
        </p:txBody>
      </p:sp>
      <p:pic>
        <p:nvPicPr>
          <p:cNvPr id="1026" name="Picture 2" descr="C:\Users\178(4)\Desktop\9.04.2015\50 Установление господства Рима во всем Средиземноморье\Ганнибал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3240360" cy="5346594"/>
          </a:xfrm>
          <a:prstGeom prst="rect">
            <a:avLst/>
          </a:prstGeom>
          <a:noFill/>
        </p:spPr>
      </p:pic>
      <p:pic>
        <p:nvPicPr>
          <p:cNvPr id="1027" name="Picture 3" descr="C:\Users\178(4)\Desktop\9.04.2015\50 Установление господства Рима во всем Средиземноморье\Сципион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337339"/>
            <a:ext cx="3264396" cy="518158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Проверим себя: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1. б</a:t>
            </a:r>
          </a:p>
          <a:p>
            <a:r>
              <a:rPr lang="ru-RU" sz="3600" dirty="0" smtClean="0"/>
              <a:t>2. в</a:t>
            </a:r>
          </a:p>
          <a:p>
            <a:r>
              <a:rPr lang="ru-RU" sz="3600" dirty="0" smtClean="0"/>
              <a:t>3. в</a:t>
            </a:r>
          </a:p>
          <a:p>
            <a:r>
              <a:rPr lang="ru-RU" sz="3600" dirty="0" smtClean="0"/>
              <a:t>4. б</a:t>
            </a:r>
          </a:p>
          <a:p>
            <a:r>
              <a:rPr lang="ru-RU" sz="3600" dirty="0" smtClean="0"/>
              <a:t>5. заплатить большую сумму денег 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0-1 ошибка – «5»</a:t>
            </a:r>
          </a:p>
          <a:p>
            <a:r>
              <a:rPr lang="ru-RU" sz="3600" dirty="0" smtClean="0"/>
              <a:t>2 ошибки – «4»</a:t>
            </a:r>
          </a:p>
          <a:p>
            <a:r>
              <a:rPr lang="ru-RU" sz="3600" dirty="0" smtClean="0"/>
              <a:t>3 ошибки – «3»</a:t>
            </a:r>
          </a:p>
          <a:p>
            <a:r>
              <a:rPr lang="ru-RU" sz="3600" dirty="0" smtClean="0"/>
              <a:t>4-5 ошибок – «2»</a:t>
            </a:r>
            <a:endParaRPr lang="ru-RU" sz="3600" dirty="0"/>
          </a:p>
        </p:txBody>
      </p:sp>
    </p:spTree>
  </p:cSld>
  <p:clrMapOvr>
    <a:masterClrMapping/>
  </p:clrMapOvr>
  <p:transition>
    <p:wipe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260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ТЕСТ:  ВТОРАЯ ВОЙНА РИМА С КАРФАГЕНОМ</vt:lpstr>
      <vt:lpstr>1. Первая война Рима с Карфагеном завершилась</vt:lpstr>
      <vt:lpstr>2. Основные сражения второй войны Рима с Карфагеном (укажите номер лишней позиции):</vt:lpstr>
      <vt:lpstr>3.Прочтите текст и найдите в нем ошибку:</vt:lpstr>
      <vt:lpstr>4. Это было единственное сражение, проигранное Ганнибалом, и первая победа в войне, которую принес Риму молодой полководец Сципион:</vt:lpstr>
      <vt:lpstr>5. По мирному договору Карфаген (продолжите перечень):</vt:lpstr>
      <vt:lpstr>Угадай кто?</vt:lpstr>
      <vt:lpstr>Проверим себя: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ТЕСТ: ВТОРАЯ ВОЙНА РИМА С КАРФАГЕНОМ</dc:title>
  <dc:creator>178(4)</dc:creator>
  <cp:lastModifiedBy>178(4)</cp:lastModifiedBy>
  <cp:revision>10</cp:revision>
  <dcterms:created xsi:type="dcterms:W3CDTF">2015-04-08T06:00:12Z</dcterms:created>
  <dcterms:modified xsi:type="dcterms:W3CDTF">2015-05-07T09:27:32Z</dcterms:modified>
</cp:coreProperties>
</file>