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7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360000">
            <a:off x="3039935" y="1614274"/>
            <a:ext cx="5367142" cy="2993217"/>
          </a:xfrm>
        </p:spPr>
        <p:txBody>
          <a:bodyPr/>
          <a:lstStyle/>
          <a:p>
            <a:r>
              <a:rPr lang="ru-RU" sz="3200" dirty="0" smtClean="0"/>
              <a:t>Урок изобразительного искусства </a:t>
            </a:r>
            <a:br>
              <a:rPr lang="ru-RU" sz="3200" dirty="0" smtClean="0"/>
            </a:br>
            <a:r>
              <a:rPr lang="ru-RU" sz="3200" dirty="0" smtClean="0"/>
              <a:t>5 класс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ТРОИЦЫНА НЕДЕЛЯ </a:t>
            </a:r>
            <a:r>
              <a:rPr lang="ru-RU" sz="2800" b="1" dirty="0" smtClean="0">
                <a:solidFill>
                  <a:srgbClr val="C00000"/>
                </a:solidFill>
              </a:rPr>
              <a:t>И ЕЕ ОБРАЗЫ </a:t>
            </a:r>
            <a:r>
              <a:rPr lang="ru-RU" sz="2800" b="1" dirty="0">
                <a:solidFill>
                  <a:srgbClr val="C00000"/>
                </a:solidFill>
              </a:rPr>
              <a:t>В ИСКУССТВЕ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15820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116633"/>
            <a:ext cx="8041440" cy="936103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ПРИМИ К СВЕДЕНИЮ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 сборнике избранных статей А.Н. Афанасьева "Древо жизни" описываются обряды, существовавшие в разных губерниях России, связанные с участием в них как бы самой Весны. Роль её играла одна из девушек, которую обвязывали берёзовыми и кленовыми ветвями и водили по улицам и дворам. Возможно, именно поэтому так прочно связывается в нашем сознании образ берёзки с образом молодой женщины или юной девушки.</a:t>
            </a:r>
          </a:p>
        </p:txBody>
      </p:sp>
    </p:spTree>
    <p:extLst>
      <p:ext uri="{BB962C8B-B14F-4D97-AF65-F5344CB8AC3E}">
        <p14:creationId xmlns:p14="http://schemas.microsoft.com/office/powerpoint/2010/main" val="3407890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03238" y="549275"/>
            <a:ext cx="8640762" cy="55435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Нередко Весну олицетворяла соломенная или деревянная кукла, одетая в праздничное платье, которую ставили на возвышение в специально построенном посреди дубовой рощи небольшом шалаше, убирая его венками, цветами и душистыми травами. К этому месту стекались со всех сторон окрестные жители, предавались беззаботному веселью и прославляли расцветающую природу в старинных хороводных песнях.</a:t>
            </a:r>
          </a:p>
        </p:txBody>
      </p:sp>
    </p:spTree>
    <p:extLst>
      <p:ext uri="{BB962C8B-B14F-4D97-AF65-F5344CB8AC3E}">
        <p14:creationId xmlns:p14="http://schemas.microsoft.com/office/powerpoint/2010/main" val="1338424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332655"/>
            <a:ext cx="8424936" cy="60490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Время Зелёных Святок - это проводы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весны,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переход к лету - важнейший период в народном календаре, полный дум и забот земледельца о сохранности молодых поднимающихся посевов. На это и были направлены многие обряды Зелёных Святок. Одни из них издавна проходили с участием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детей,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другие превратились со временем в детские обрядовые игры, благодаря чему и сохранились вплоть до середины  ХХ в.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Дети, нарядно одетые, с утра в Троицын день переходили от дома к дому с большой веткой берёзы, украшенной разноцветными ленточками, и пели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троицские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заклички.</a:t>
            </a:r>
          </a:p>
        </p:txBody>
      </p:sp>
    </p:spTree>
    <p:extLst>
      <p:ext uri="{BB962C8B-B14F-4D97-AF65-F5344CB8AC3E}">
        <p14:creationId xmlns:p14="http://schemas.microsoft.com/office/powerpoint/2010/main" val="398752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0647"/>
            <a:ext cx="8160905" cy="6120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21357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792163" y="908050"/>
            <a:ext cx="8351837" cy="5081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Русский обряд "берёзка" был окрашен множеством оттенков особых местных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обычаев.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Берёзку не только украшали, но и наряжали в настоящий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девичий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наряд - юбку, кофту и фартук, на "голову" надевали кокошник с лентами и бусами. Под юбку забиралась девочка десяти-двенадцати лет, брала деревце за ствол и двигалась впереди хоровода. Казалось, что берёзка ходит и пляшет сама.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6672"/>
            <a:ext cx="8558695" cy="56728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1779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251520" y="188640"/>
            <a:ext cx="3996630" cy="62645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Участвовали дети и в обряде "колосок". На Троицын день девицы и молодицы выстраивались длинной вереницей парами, сцепив перед собой руки. По этому живому мостику бежала красивая девочка-колосок в нарядном сарафане, с венком на голове. Задние пары всё время перебегали вперёд - так и водили, гоняли колос до самого поля с песнями: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264"/>
            <a:ext cx="4392488" cy="6587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77468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388" y="404664"/>
            <a:ext cx="8964612" cy="6624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Вереница подходила к полю, и девочка-колосок срывала пучок ржи, уже набиравшей колос, и бежала с ним к церкви. А хоровод вился-перевился обратно... И этот народный обряд, ставший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Троицким,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тоже имел древний смысл - помогать колошению хлебов будущего урожая.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понедельник после Святой Троицы - День Сошествия Святого Духа на апостолов, Духов день - как его звали в народе, завершался праздничный цикл Зелёных Святок: окончание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Троицких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хороводов; развивание венков на берёзах, завитых на Семик; прощание с последними весенними праздниками. Так и говорили: "Пройдёт Семик да Троица - все забавы скроются:.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Наступало время в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жизни природы и людей - жаркое лето, с обилием работы на земле, когда нельзя терять ни минуты, потому что летний день год кормит.</a:t>
            </a:r>
          </a:p>
        </p:txBody>
      </p:sp>
    </p:spTree>
    <p:extLst>
      <p:ext uri="{BB962C8B-B14F-4D97-AF65-F5344CB8AC3E}">
        <p14:creationId xmlns:p14="http://schemas.microsoft.com/office/powerpoint/2010/main" val="1628187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048221"/>
          </a:xfrm>
        </p:spPr>
        <p:txBody>
          <a:bodyPr/>
          <a:lstStyle/>
          <a:p>
            <a:r>
              <a:rPr lang="ru-RU" sz="3200" b="1" dirty="0">
                <a:solidFill>
                  <a:srgbClr val="C00000"/>
                </a:solidFill>
              </a:rPr>
              <a:t>ТВОРЧЕСКОЕ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568952" cy="44329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Выполните зарисовку многофигурной композиции по представлению на тему "Хоровод", "Тихая песня", "Весёлый перепляс" (по выбору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).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Создай сюжетно-тематическую композицию "В Троицын день" на основе зарисовки, выполненной на предыдущем уроке.</a:t>
            </a:r>
          </a:p>
        </p:txBody>
      </p:sp>
    </p:spTree>
    <p:extLst>
      <p:ext uri="{BB962C8B-B14F-4D97-AF65-F5344CB8AC3E}">
        <p14:creationId xmlns:p14="http://schemas.microsoft.com/office/powerpoint/2010/main" val="3885807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92237"/>
          </a:xfrm>
        </p:spPr>
        <p:txBody>
          <a:bodyPr/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Использованные материалы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08912" cy="4216909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http://tryd1943.jimdo.com/%D0%B8%D0%B7%D0%BE-5-%D0%BA%D0%BB%D0%B0%D1%81%D1%81/%D1%82%D0%B5%D0%BC%D0%B0-12-%D0%BD%D0%B0%D1%80%D0%BE%D0%B4%D0%BD%D1%8B%D0%B9-%D0%BA%D0%B0%D0%BB%D0%B5%D0%BD%D0%B4%D0%B0%D1%80%D0%BD%D1%8B%D0%B9-%D0%BF%D1%80%D0%B0%D0%B7%D0%BD%D0%B8%D0%BA-%D1%82%D1%80%D0%BE%D0%B8%D1%86%D1%8B%D0%BD%D0%BE%D0%B9-%D0%BD%D0%B5%D0%B4%D0%B5%D0%BB%D0%B8-%D0%B2-%D0%B6%D0%B8%D0%B7%D0%BD%D0%B8-%D0%B8-%D0%B8%D1%81%D0%BA%D1%83%D1%81%D1%81%D1%82%D0%B2%D0%B5/32-33-%D1%82%D1%80%D0%BE%D0%B8%D1%86%D1%8B%D0%BD%D0%B0-%D0%BD%D0%B5%D0%B4%D0%B5%D0%BB%D1%8F-%D0%B8-%D0%BE%D0%B1%D1%80%D0%B0%D0%B7%D1%8B-%D0%B5%D1%91-%D0%B2-%D0%B8%D1%81%D0%BA%D1%83%D1%81%D1%81%D1%82%D0%B2%D0%B5/</a:t>
            </a:r>
            <a:endParaRPr lang="ru-RU" sz="1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3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618589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 пятидесятый день после Пасхи на Руси широко отмечали День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Святой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Троицы.</a:t>
            </a:r>
            <a:b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Центр православных храмов в этот день выносили икону Святой Троицы.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132856"/>
            <a:ext cx="3591905" cy="4455344"/>
          </a:xfrm>
          <a:ln>
            <a:solidFill>
              <a:schemeClr val="accent1">
                <a:lumMod val="50000"/>
              </a:schemeClr>
            </a:solidFill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2458655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690597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Алтарь, вход в церковь, улицы, калитки и ворота изб, хором, теремов и богатых усадеб,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дома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внутри принято было украшать молодыми берёзками.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427544" cy="4276789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319123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690597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Полы церкви и домов покрывали свежескошенной травой. Дорожки, ведущие в храм, не только устилали травой, но и выкладывали на них узоры из живых цветов.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32856"/>
            <a:ext cx="3878191" cy="4459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80722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690597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За берёзками, цветами и травами ходили в лес заранее - в седьмой четверг после Пасхи, поэтому этот день получил название Семик (от слова "семь") - с него начиналась подготовка к празднику.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5886648" cy="4414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412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4294967295"/>
          </p:nvPr>
        </p:nvSpPr>
        <p:spPr>
          <a:xfrm>
            <a:off x="4572000" y="116632"/>
            <a:ext cx="4572000" cy="640799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Целую неделю длился праздник. Эти семь святых дней, когда все деревни, города и селения на Руси превращались в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диковинные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сказочные сады, носили названия Зелёные Святки. В эти дни устраивались праздничные шествия и трапезы, танцы, катания на лодках, украшенных зеленью и цветами.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76" y="1053989"/>
            <a:ext cx="4329716" cy="415219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0500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038725" y="0"/>
            <a:ext cx="4105275" cy="59896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Начиная со дня Святой Троицы молодые водили хороводы. После посещения церкви юноши и девушки шли в лес, срубали берёзку. К вершине берёзки каждая девушка прикрепляла свою ленту одним концом, чтобы за другой конец держаться. На головах девушек были сплетённые ими в лесу венки из берёзовых веток и первых полевых цветов. Юноши и девушки несли берёзку из леса в деревню и пели песню.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96752"/>
            <a:ext cx="4885140" cy="3927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8869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79"/>
            <a:ext cx="9036496" cy="1330557"/>
          </a:xfrm>
        </p:spPr>
        <p:txBody>
          <a:bodyPr/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Когда плавный ритм песни переходил в плясовой, девушки, продолжая держаться за ленты, начинали кружиться вокруг берёзки. В конце песни каждая девушка снимала с головы венок и надевала его на голову парня, который ей нравился.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532223"/>
            <a:ext cx="5472608" cy="3978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30945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179512" y="0"/>
            <a:ext cx="5941888" cy="59896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Венок издревле служил эмблемой любви и супружеской связи. Бросая венки в воду, юноши и девицы допрашивают эту пророческую стихию о своей грядущей судьбе. В начале XX в. в Калужской губернии существовало обыкновение, по которому парень, задумавший жениться,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обещан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был вытащить из воды венок полюбившейся ему девицы. Таким образом зелень и цветы играли главную роль на весёлом празднике Весны. Считалось, что её благотворное влияние именно в том и выражается, что мать сыра земля, словно юная и прекрасная невеста, рядится в роскошные уборы растительного царства.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72394"/>
            <a:ext cx="3168352" cy="4283558"/>
          </a:xfrm>
          <a:ln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35047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Тетрадь для рисования</Template>
  <TotalTime>49</TotalTime>
  <Words>949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Sketchbook</vt:lpstr>
      <vt:lpstr>Урок изобразительного искусства  5 класс</vt:lpstr>
      <vt:lpstr>В пятидесятый день после Пасхи на Руси широко отмечали День Святой Троицы.  Центр православных храмов в этот день выносили икону Святой Троицы.</vt:lpstr>
      <vt:lpstr>Алтарь, вход в церковь, улицы, калитки и ворота изб, хором, теремов и богатых усадеб, дома внутри принято было украшать молодыми берёзками.</vt:lpstr>
      <vt:lpstr>Полы церкви и домов покрывали свежескошенной травой. Дорожки, ведущие в храм, не только устилали травой, но и выкладывали на них узоры из живых цветов.</vt:lpstr>
      <vt:lpstr>За берёзками, цветами и травами ходили в лес заранее - в седьмой четверг после Пасхи, поэтому этот день получил название Семик (от слова "семь") - с него начиналась подготовка к празднику.</vt:lpstr>
      <vt:lpstr>Презентация PowerPoint</vt:lpstr>
      <vt:lpstr>Презентация PowerPoint</vt:lpstr>
      <vt:lpstr>Когда плавный ритм песни переходил в плясовой, девушки, продолжая держаться за ленты, начинали кружиться вокруг берёзки. В конце песни каждая девушка снимала с головы венок и надевала его на голову парня, который ей нравился.</vt:lpstr>
      <vt:lpstr>Презентация PowerPoint</vt:lpstr>
      <vt:lpstr>ПРИМИ К СВЕДЕНИЮ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ТВОРЧЕСКОЕ ЗАДАНИЕ</vt:lpstr>
      <vt:lpstr>Использованные 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изобразительного искусства  5 класс</dc:title>
  <dc:creator>Olga</dc:creator>
  <cp:lastModifiedBy>Ольга</cp:lastModifiedBy>
  <cp:revision>9</cp:revision>
  <dcterms:created xsi:type="dcterms:W3CDTF">2015-05-06T17:36:40Z</dcterms:created>
  <dcterms:modified xsi:type="dcterms:W3CDTF">2015-05-06T18:36:21Z</dcterms:modified>
</cp:coreProperties>
</file>