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0C428E-49CE-4FBB-9CC5-14E2B271E1DD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68B47A5-2681-4852-88D4-AB88DE410BE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5400" dirty="0" smtClean="0">
                <a:latin typeface="Monotype Corsiva" panose="03010101010201010101" pitchFamily="66" charset="0"/>
              </a:rPr>
              <a:t>Кулибин Иван Петрович</a:t>
            </a:r>
          </a:p>
          <a:p>
            <a:r>
              <a:rPr lang="ru-RU" sz="5400" dirty="0" smtClean="0">
                <a:latin typeface="Monotype Corsiva" panose="03010101010201010101" pitchFamily="66" charset="0"/>
              </a:rPr>
              <a:t>(1735-1885)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  <p:pic>
        <p:nvPicPr>
          <p:cNvPr id="5" name="Picture 3" descr="C:\Documents and Settings\alpha pro.NV-875E367C8C25\Рабочий стол\КУЛИБИН\hm12_1_22_0_5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643" y="332656"/>
            <a:ext cx="324036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9350">
            <a:off x="4814622" y="801060"/>
            <a:ext cx="3728829" cy="262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07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1787г. Кулибин полностью ушел в изобретательство. В 1791г. была изготовлена повозка, приводившаяся в движение человеком, нажимавшим на педали. В этой конструкции Кулибин применил маховое колесо, тормоза, коробку скоростей и другие нововведения. В том же году изобретатель разработал конструкцию " механических ног " - протезов. В 1793 построил лифт, который поднимал кабину с помощью винтовых механизмов.</a:t>
            </a:r>
            <a:r>
              <a:rPr lang="ru-RU" sz="2800" b="1" dirty="0"/>
              <a:t> Создал оптический телеграф для передачи условных сигналов на расстояние .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</a:t>
            </a:r>
            <a:r>
              <a:rPr lang="ru-RU" b="1" dirty="0" smtClean="0">
                <a:solidFill>
                  <a:schemeClr val="bg1"/>
                </a:solidFill>
              </a:rPr>
              <a:t>Неутомимый мыслитель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99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4784"/>
            <a:ext cx="3384376" cy="24482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bg1"/>
                </a:solidFill>
              </a:rPr>
              <a:t>Тележка-</a:t>
            </a:r>
            <a:r>
              <a:rPr lang="ru-RU" dirty="0" err="1" smtClean="0">
                <a:solidFill>
                  <a:schemeClr val="bg1"/>
                </a:solidFill>
              </a:rPr>
              <a:t>самокатка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3240360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45386"/>
            <a:ext cx="3240360" cy="22799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77072"/>
            <a:ext cx="352839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14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/>
              <a:t> </a:t>
            </a:r>
            <a:r>
              <a:rPr lang="ru-RU" sz="2800" b="1" dirty="0"/>
              <a:t>В 1801  Кулибин  вернулся в Нижний Новгород.  Здесь он разработал способ движения судов вверх по течению рек и в  1804  году построил " водоход ",  работу над которым он начал еще в 1782.  Испытания показали полную пригодность и экономичность таких судов,  однако  и это изобретение Кулибина не было использовано,  а само судно через некоторое время было продано на слом.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smtClean="0">
                <a:solidFill>
                  <a:schemeClr val="bg1"/>
                </a:solidFill>
              </a:rPr>
              <a:t>Водяное колесо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39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3295650" cy="2817862"/>
          </a:xfrm>
        </p:spPr>
      </p:pic>
      <p:pic>
        <p:nvPicPr>
          <p:cNvPr id="5" name="Picture 4" descr="Водяное колес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4463728" cy="3096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796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/>
              <a:t>За 83 года жизни этот талантливый мастер-самоучка многое  изобрел:  приспособление  для расточки и обработки внутренней поверхности цилиндров,  машина для добычи соли,  сеялка, различные мельничные машины,  фортепьяно и многое другое. Однако подавляющее большинство изобретений Кулибина, реальность которых подтвердило наше время, тогда не было реализовано. Он родился слишком рано.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Он родился слишком рано…..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876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433" y="2492896"/>
            <a:ext cx="5068984" cy="360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90859"/>
            <a:ext cx="282947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18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Кулибин Иван Петрович  родился 21 апреля 1735 года в Нижнем Новгороде, в семье мелкого торговца. С самых ранних лет он обнаружил исключительный талант к изготовлению разнообразных механических устройств. Начальное обучение получил у местного дьячка, освоив счет и грамоту. Затем он уже самостоятельно изучает механику. Особое внимание в юношеские годы уделял изучению часовых механизмов.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Биография И. П. Кулибина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127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bg1"/>
                </a:solidFill>
              </a:rPr>
              <a:t>Механические изобретения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5" descr="C:\Documents and Settings\alpha pro.NV-875E367C8C25\Рабочий стол\КУЛИБИН\hm12_1_20_1_1_1_b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2304256" cy="227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21916" y="1562726"/>
            <a:ext cx="54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В  1764-67 создал часы в форме яйца, представлявшие собой сложнейший механизм автоматического действия.  Они были размером с утиное яйцо. Каждый час в них  распахивалась дверца и появлялись крошечные человечки из золота и серебра.  Под музыку они разыгрывали целое представление. Эти часы Кулибин преподнес в 1769 г. Екатерине II, которая назначила его заведующим механической мастерской Петербургской АН.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4728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ru-RU" sz="2800" b="1" dirty="0"/>
              <a:t> Здесь Кулибин сконструировал 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800" b="1" dirty="0"/>
              <a:t>"  планетные  " карманные часы,  применив в них компенсационное устройство новой системы; кроме часов, минут и секунд, часы показывали месяцы,  дни недели,  времена года, фазы Луны. Им были созданы проекты башенных часов,  миниатюрных " часов в перстне " и др. Он также разработал новые способы шлифовки стекол для изготовления микроскопов,  телескопов и др. оптических приборов.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Работа в Академии наук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147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05064"/>
            <a:ext cx="2304256" cy="23512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2088232" cy="3528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090" y="3933056"/>
            <a:ext cx="2880320" cy="23647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608200"/>
            <a:ext cx="4232640" cy="258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95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/>
              <a:t>Знание законов оптики позволило Кулибину спроектировать и изготовить светильник — прототип современного прожектора. Его основой служило вогнутое зеркало, состоявшее из огромного количества отдельных стекол. Помещенный в фокусе источник света, лучи которого отражались от зеркальных кусочков, производил сильнейший осветительный эффект.</a:t>
            </a:r>
            <a:r>
              <a:rPr lang="ru-RU" sz="2800" dirty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Фонарь с зеркальным отражением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1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3257415" cy="3240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b="1" dirty="0" smtClean="0"/>
              <a:t>Работы И. П. Кулибина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80" y="1855338"/>
            <a:ext cx="3130396" cy="430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79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/>
              <a:t> </a:t>
            </a:r>
            <a:r>
              <a:rPr lang="ru-RU" sz="2800" b="1" dirty="0"/>
              <a:t>Кулибиным были разработаны новые способы шлифования стекол для изготовления микроскопов, телескопов   и других оптических приборов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chemeClr val="bg1"/>
                </a:solidFill>
              </a:rPr>
              <a:t>Оптические приборы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64839"/>
            <a:ext cx="3168352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0899"/>
            <a:ext cx="1800199" cy="1333496"/>
          </a:xfrm>
          <a:prstGeom prst="rect">
            <a:avLst/>
          </a:prstGeom>
        </p:spPr>
      </p:pic>
      <p:pic>
        <p:nvPicPr>
          <p:cNvPr id="6" name="Picture 2" descr="C:\Documents and Settings\alpha pro.NV-875E367C8C25\Рабочий стол\КУЛИБИН\image_larg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41" y="3465002"/>
            <a:ext cx="2571750" cy="306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148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33056"/>
            <a:ext cx="8003231" cy="24482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</a:t>
            </a:r>
            <a:r>
              <a:rPr lang="ru-RU" b="1" dirty="0" smtClean="0">
                <a:solidFill>
                  <a:schemeClr val="bg1"/>
                </a:solidFill>
              </a:rPr>
              <a:t>Модель моста через Неву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7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К 1778 году Кулибин разработал несколько проектов 300-метрового </a:t>
            </a:r>
            <a:r>
              <a:rPr lang="ru-RU" sz="2400" b="1" dirty="0" err="1" smtClean="0"/>
              <a:t>одноарочного</a:t>
            </a:r>
            <a:r>
              <a:rPr lang="ru-RU" sz="2400" b="1" dirty="0" smtClean="0"/>
              <a:t> моста через Неву с деревянными решётчатыми фермами. Он построил и испытал большую модель такого моста, впервые в практике мостостроения показав возможность моделирования мостовых конструкций.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481522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183</TotalTime>
  <Words>552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       Биография И. П. Кулибина</vt:lpstr>
      <vt:lpstr>       Механические изобретения</vt:lpstr>
      <vt:lpstr>          Работа в Академии наук</vt:lpstr>
      <vt:lpstr>Презентация PowerPoint</vt:lpstr>
      <vt:lpstr>Фонарь с зеркальным отражением</vt:lpstr>
      <vt:lpstr>            Работы И. П. Кулибина</vt:lpstr>
      <vt:lpstr>               Оптические приборы</vt:lpstr>
      <vt:lpstr>        Модель моста через Неву</vt:lpstr>
      <vt:lpstr>       Неутомимый мыслитель</vt:lpstr>
      <vt:lpstr>              Тележка-самокатка</vt:lpstr>
      <vt:lpstr>                 Водяное колесо</vt:lpstr>
      <vt:lpstr>Презентация PowerPoint</vt:lpstr>
      <vt:lpstr>Он родился слишком рано…..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8</cp:revision>
  <dcterms:created xsi:type="dcterms:W3CDTF">2015-05-07T11:26:33Z</dcterms:created>
  <dcterms:modified xsi:type="dcterms:W3CDTF">2015-05-07T14:30:43Z</dcterms:modified>
</cp:coreProperties>
</file>