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36" d="100"/>
          <a:sy n="36" d="100"/>
        </p:scale>
        <p:origin x="-142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21FE13-5849-4B7B-AE41-D5E5C6B47524}" type="datetimeFigureOut">
              <a:rPr lang="ru-RU" smtClean="0"/>
              <a:pPr/>
              <a:t>07.05.2015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1B7B4-D129-44C1-9D47-099303C0F3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21FE13-5849-4B7B-AE41-D5E5C6B47524}" type="datetimeFigureOut">
              <a:rPr lang="ru-RU" smtClean="0"/>
              <a:pPr/>
              <a:t>07.05.2015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1B7B4-D129-44C1-9D47-099303C0F3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21FE13-5849-4B7B-AE41-D5E5C6B47524}" type="datetimeFigureOut">
              <a:rPr lang="ru-RU" smtClean="0"/>
              <a:pPr/>
              <a:t>07.05.2015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1B7B4-D129-44C1-9D47-099303C0F3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21FE13-5849-4B7B-AE41-D5E5C6B47524}" type="datetimeFigureOut">
              <a:rPr lang="ru-RU" smtClean="0"/>
              <a:pPr/>
              <a:t>07.05.2015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1B7B4-D129-44C1-9D47-099303C0F3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21FE13-5849-4B7B-AE41-D5E5C6B47524}" type="datetimeFigureOut">
              <a:rPr lang="ru-RU" smtClean="0"/>
              <a:pPr/>
              <a:t>07.05.2015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1B7B4-D129-44C1-9D47-099303C0F3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21FE13-5849-4B7B-AE41-D5E5C6B47524}" type="datetimeFigureOut">
              <a:rPr lang="ru-RU" smtClean="0"/>
              <a:pPr/>
              <a:t>07.05.2015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1B7B4-D129-44C1-9D47-099303C0F3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21FE13-5849-4B7B-AE41-D5E5C6B47524}" type="datetimeFigureOut">
              <a:rPr lang="ru-RU" smtClean="0"/>
              <a:pPr/>
              <a:t>07.05.2015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1B7B4-D129-44C1-9D47-099303C0F3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21FE13-5849-4B7B-AE41-D5E5C6B47524}" type="datetimeFigureOut">
              <a:rPr lang="ru-RU" smtClean="0"/>
              <a:pPr/>
              <a:t>07.05.2015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1B7B4-D129-44C1-9D47-099303C0F3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21FE13-5849-4B7B-AE41-D5E5C6B47524}" type="datetimeFigureOut">
              <a:rPr lang="ru-RU" smtClean="0"/>
              <a:pPr/>
              <a:t>07.05.2015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1B7B4-D129-44C1-9D47-099303C0F3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21FE13-5849-4B7B-AE41-D5E5C6B47524}" type="datetimeFigureOut">
              <a:rPr lang="ru-RU" smtClean="0"/>
              <a:pPr/>
              <a:t>07.05.2015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1B7B4-D129-44C1-9D47-099303C0F3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21FE13-5849-4B7B-AE41-D5E5C6B47524}" type="datetimeFigureOut">
              <a:rPr lang="ru-RU" smtClean="0"/>
              <a:pPr/>
              <a:t>07.05.2015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FC1B7B4-D129-44C1-9D47-099303C0F38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CCFF33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421FE13-5849-4B7B-AE41-D5E5C6B47524}" type="datetimeFigureOut">
              <a:rPr lang="ru-RU" smtClean="0"/>
              <a:pPr/>
              <a:t>07.05.2015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FC1B7B4-D129-44C1-9D47-099303C0F382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0034" y="285728"/>
            <a:ext cx="7851648" cy="4286280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 </a:t>
            </a:r>
            <a:r>
              <a:rPr lang="ru-RU" dirty="0" smtClean="0">
                <a:solidFill>
                  <a:srgbClr val="FF0000"/>
                </a:solidFill>
              </a:rPr>
              <a:t>СЕМИНАР</a:t>
            </a:r>
            <a:r>
              <a:rPr lang="ru-RU" dirty="0" smtClean="0"/>
              <a:t>    </a:t>
            </a:r>
            <a:r>
              <a:rPr lang="ru-RU" sz="5400" dirty="0" smtClean="0">
                <a:solidFill>
                  <a:srgbClr val="FFFF00"/>
                </a:solidFill>
              </a:rPr>
              <a:t>ЗДОРОВЬЕСБЕРЕГАЮЩИЕ ТЕХНОЛОГИИ В ДЕТСКОМ САДУ </a:t>
            </a:r>
            <a:endParaRPr lang="ru-RU" sz="5400" dirty="0">
              <a:solidFill>
                <a:srgbClr val="FFFF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3400" y="4857760"/>
            <a:ext cx="7854696" cy="1857388"/>
          </a:xfrm>
        </p:spPr>
        <p:txBody>
          <a:bodyPr/>
          <a:lstStyle/>
          <a:p>
            <a:r>
              <a:rPr lang="ru-RU" b="1" dirty="0" smtClean="0"/>
              <a:t>ВЫПОЛНИЛИ:</a:t>
            </a:r>
          </a:p>
          <a:p>
            <a:r>
              <a:rPr lang="ru-RU" b="1" dirty="0" smtClean="0"/>
              <a:t>БУРАГО Н.М.</a:t>
            </a:r>
          </a:p>
          <a:p>
            <a:r>
              <a:rPr lang="ru-RU" b="1" dirty="0" smtClean="0"/>
              <a:t>КОВАЛЕНКО И. А </a:t>
            </a:r>
            <a:endParaRPr lang="ru-RU" b="1" dirty="0"/>
          </a:p>
        </p:txBody>
      </p:sp>
    </p:spTree>
  </p:cSld>
  <p:clrMapOvr>
    <a:masterClrMapping/>
  </p:clrMapOvr>
  <p:transition spd="slow">
    <p:checker/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Содержимое 3" descr="C:\Users\user\Desktop\38391b18ac970d84eae19f1a82753eef[1].jpg"/>
          <p:cNvPicPr>
            <a:picLocks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edge/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16</Words>
  <Application>Microsoft Office PowerPoint</Application>
  <PresentationFormat>Экран (4:3)</PresentationFormat>
  <Paragraphs>4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Поток</vt:lpstr>
      <vt:lpstr> СЕМИНАР    ЗДОРОВЬЕСБЕРЕГАЮЩИЕ ТЕХНОЛОГИИ В ДЕТСКОМ САДУ </vt:lpstr>
      <vt:lpstr>Слайд 2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СЕМИНАР    ЗДОРОВЬЕСБЕРЕГАЮЩИЕ ТЕХНОЛОГИИ В ДЕТСКОМ САДУ </dc:title>
  <dc:creator>Пользователь</dc:creator>
  <cp:lastModifiedBy>Пользователь</cp:lastModifiedBy>
  <cp:revision>1</cp:revision>
  <dcterms:created xsi:type="dcterms:W3CDTF">2015-05-07T07:42:03Z</dcterms:created>
  <dcterms:modified xsi:type="dcterms:W3CDTF">2015-05-07T07:42:46Z</dcterms:modified>
</cp:coreProperties>
</file>