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DAAB8-9160-4C36-B0D4-74119CD9C348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FBDB1-27FE-476A-8A08-7482B17B51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DAAB8-9160-4C36-B0D4-74119CD9C348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FBDB1-27FE-476A-8A08-7482B17B51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DAAB8-9160-4C36-B0D4-74119CD9C348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FBDB1-27FE-476A-8A08-7482B17B51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DAAB8-9160-4C36-B0D4-74119CD9C348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FBDB1-27FE-476A-8A08-7482B17B51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DAAB8-9160-4C36-B0D4-74119CD9C348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FBDB1-27FE-476A-8A08-7482B17B51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DAAB8-9160-4C36-B0D4-74119CD9C348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FBDB1-27FE-476A-8A08-7482B17B51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DAAB8-9160-4C36-B0D4-74119CD9C348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FBDB1-27FE-476A-8A08-7482B17B51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DAAB8-9160-4C36-B0D4-74119CD9C348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FBDB1-27FE-476A-8A08-7482B17B51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DAAB8-9160-4C36-B0D4-74119CD9C348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FBDB1-27FE-476A-8A08-7482B17B51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DAAB8-9160-4C36-B0D4-74119CD9C348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FBDB1-27FE-476A-8A08-7482B17B51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DAAB8-9160-4C36-B0D4-74119CD9C348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FBDB1-27FE-476A-8A08-7482B17B51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DAAB8-9160-4C36-B0D4-74119CD9C348}" type="datetimeFigureOut">
              <a:rPr lang="ru-RU" smtClean="0"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4FBDB1-27FE-476A-8A08-7482B17B512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Documents and Settings\Гулюпи\Рабочий стол\гулюпи1\Фотографии\прогулка\SS85277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216" y="140854"/>
            <a:ext cx="8887940" cy="66659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Documents and Settings\Гулюпи\Рабочий стол\гулюпи1\Фотографии\фото крепыши\107_PANA\P107064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1" y="163074"/>
            <a:ext cx="8736099" cy="65520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</cp:revision>
  <dcterms:created xsi:type="dcterms:W3CDTF">2015-05-07T07:29:07Z</dcterms:created>
  <dcterms:modified xsi:type="dcterms:W3CDTF">2015-05-07T07:29:36Z</dcterms:modified>
</cp:coreProperties>
</file>