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0AB3B-095E-4F6C-AEBB-97CD02FB5FEA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381D7-B1D9-4099-9A48-A6F1FB9B39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Гулюпи\Рабочий стол\гулюпи1\интернет\фоны\сезонные фоны\osen shabloni\3os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2" y="-1143002"/>
            <a:ext cx="6858000" cy="91440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1285860"/>
            <a:ext cx="75009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Забота о здоровье - это важный труд воспитателя.                                  От жизнерадостности, бодрости детей зависит их духовная жизнь</a:t>
            </a:r>
            <a:r>
              <a:rPr lang="ru-RU" sz="3200" b="1" dirty="0" smtClean="0">
                <a:solidFill>
                  <a:srgbClr val="FF0000"/>
                </a:solidFill>
              </a:rPr>
              <a:t>, </a:t>
            </a:r>
            <a:r>
              <a:rPr lang="ru-RU" sz="3200" b="1" i="1" dirty="0" smtClean="0">
                <a:solidFill>
                  <a:srgbClr val="FF0000"/>
                </a:solidFill>
              </a:rPr>
              <a:t>мировоззрение, умственное развитие, прочность знаний, вера в свои силы.                  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     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В.А. Сухомлинский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5[1]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img44_49363" descr="Будьте  здоровы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66"/>
            <a:ext cx="8429684" cy="36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g45_49363" descr="Спасибо за внимание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857760"/>
            <a:ext cx="792961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2015-05-07T07:35:23Z</dcterms:created>
  <dcterms:modified xsi:type="dcterms:W3CDTF">2015-05-07T07:35:53Z</dcterms:modified>
</cp:coreProperties>
</file>