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33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35795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b="1" dirty="0" smtClean="0"/>
              <a:t>Цель  здоровьесбережения </a:t>
            </a:r>
            <a:r>
              <a:rPr lang="ru-RU" sz="2000" dirty="0" smtClean="0"/>
              <a:t>– сохранение и укрепление здоровья воспитанников.                                                                                     </a:t>
            </a:r>
            <a:r>
              <a:rPr lang="ru-RU" sz="2000" b="1" dirty="0" smtClean="0"/>
              <a:t>Задачи по здоровьесбережению детей:        </a:t>
            </a:r>
          </a:p>
          <a:p>
            <a:r>
              <a:rPr lang="ru-RU" sz="2000" dirty="0" smtClean="0"/>
              <a:t> 1. Воспитывать ценностное отношение детей к здоровью и человеческой жизни, </a:t>
            </a:r>
          </a:p>
          <a:p>
            <a:r>
              <a:rPr lang="ru-RU" sz="2000" dirty="0" smtClean="0"/>
              <a:t>2. Развивать мотивацию к сбережению своего здоровья окружающих людей. </a:t>
            </a:r>
          </a:p>
          <a:p>
            <a:r>
              <a:rPr lang="ru-RU" sz="2000" dirty="0" smtClean="0"/>
              <a:t>3. Обогащать и углублять представления детей о том, как поддержать, укрепить и сохранить здоровье. </a:t>
            </a:r>
          </a:p>
          <a:p>
            <a:endParaRPr lang="ru-RU" dirty="0"/>
          </a:p>
        </p:txBody>
      </p:sp>
      <p:pic>
        <p:nvPicPr>
          <p:cNvPr id="8193" name="Рисунок 1" descr="F:\106___02\IMG_0617.JPG"/>
          <p:cNvPicPr>
            <a:picLocks noChangeArrowheads="1"/>
          </p:cNvPicPr>
          <p:nvPr/>
        </p:nvPicPr>
        <p:blipFill>
          <a:blip r:embed="rId3"/>
          <a:srcRect t="-732" r="-394" b="-926"/>
          <a:stretch>
            <a:fillRect/>
          </a:stretch>
        </p:blipFill>
        <p:spPr bwMode="auto">
          <a:xfrm>
            <a:off x="3571868" y="3643314"/>
            <a:ext cx="5214974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Ожидаемые 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1. Изменение поведения детей с ориентацией на здоровье;</a:t>
            </a:r>
          </a:p>
          <a:p>
            <a:pPr marL="514350" indent="-514350">
              <a:buAutoNum type="arabicPeriod"/>
            </a:pPr>
            <a:r>
              <a:rPr lang="ru-RU" dirty="0" smtClean="0"/>
              <a:t>2. профилактика, ранняя диагностика и устранение возникающих проблем со здоровьем у детей;</a:t>
            </a:r>
          </a:p>
          <a:p>
            <a:pPr marL="514350" indent="-514350">
              <a:buAutoNum type="arabicPeriod"/>
            </a:pPr>
            <a:r>
              <a:rPr lang="ru-RU" dirty="0" smtClean="0"/>
              <a:t>3. возникновение привычки обитать в благоприятной гигиенической и психологической среде, привычки к рациональному питанию, развитие чувство безопасности.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Слайд 1</vt:lpstr>
      <vt:lpstr>Ожидаемые результаты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2015-05-07T07:08:29Z</dcterms:created>
  <dcterms:modified xsi:type="dcterms:W3CDTF">2015-05-07T07:09:12Z</dcterms:modified>
</cp:coreProperties>
</file>