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4594-0E8A-4663-80E0-34FC5A5FA02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34C8-80ED-41F0-BA11-C1CD721F1D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4594-0E8A-4663-80E0-34FC5A5FA02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34C8-80ED-41F0-BA11-C1CD721F1D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4594-0E8A-4663-80E0-34FC5A5FA02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34C8-80ED-41F0-BA11-C1CD721F1D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4594-0E8A-4663-80E0-34FC5A5FA02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34C8-80ED-41F0-BA11-C1CD721F1D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4594-0E8A-4663-80E0-34FC5A5FA02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34C8-80ED-41F0-BA11-C1CD721F1D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4594-0E8A-4663-80E0-34FC5A5FA02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34C8-80ED-41F0-BA11-C1CD721F1D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4594-0E8A-4663-80E0-34FC5A5FA02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34C8-80ED-41F0-BA11-C1CD721F1D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4594-0E8A-4663-80E0-34FC5A5FA02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34C8-80ED-41F0-BA11-C1CD721F1D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4594-0E8A-4663-80E0-34FC5A5FA02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34C8-80ED-41F0-BA11-C1CD721F1D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4594-0E8A-4663-80E0-34FC5A5FA02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34C8-80ED-41F0-BA11-C1CD721F1D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4594-0E8A-4663-80E0-34FC5A5FA02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34C8-80ED-41F0-BA11-C1CD721F1D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84594-0E8A-4663-80E0-34FC5A5FA02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D34C8-80ED-41F0-BA11-C1CD721F1DA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ДЕТИ Д.С. ГУЛЮПИ. 2014 Г\107___03\IMG_08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ДЕТИ Д.С. ГУЛЮПИ. 2014 Г\107___03\IMG_08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2015-05-07T07:15:52Z</dcterms:created>
  <dcterms:modified xsi:type="dcterms:W3CDTF">2015-05-07T07:16:24Z</dcterms:modified>
</cp:coreProperties>
</file>