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33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857232"/>
            <a:ext cx="5000660" cy="52045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 smtClean="0">
                <a:solidFill>
                  <a:srgbClr val="C00000"/>
                </a:solidFill>
              </a:rPr>
              <a:t>Физкультурно-оздоровительные</a:t>
            </a:r>
          </a:p>
          <a:p>
            <a:pPr marL="0" lvl="1"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ru-RU" altLang="ru-RU" sz="2400" dirty="0" smtClean="0"/>
              <a:t>развитие физических качеств,  двигательной активности</a:t>
            </a:r>
            <a:endParaRPr lang="ru-RU" altLang="ru-RU" sz="2400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ru-RU" altLang="ru-RU" sz="2400" dirty="0" smtClean="0"/>
              <a:t>становление физической культуры детей</a:t>
            </a:r>
            <a:endParaRPr lang="ru-RU" altLang="ru-RU" sz="2400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ru-RU" altLang="ru-RU" sz="2400" dirty="0" smtClean="0"/>
              <a:t>дыхательная гимнастика</a:t>
            </a:r>
            <a:endParaRPr lang="ru-RU" altLang="ru-RU" sz="2400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ru-RU" altLang="ru-RU" sz="2400" dirty="0" smtClean="0"/>
              <a:t>массаж и </a:t>
            </a:r>
            <a:r>
              <a:rPr lang="ru-RU" altLang="ru-RU" sz="2400" dirty="0" err="1" smtClean="0"/>
              <a:t>самомассаж</a:t>
            </a:r>
            <a:endParaRPr lang="ru-RU" altLang="ru-RU" sz="2400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ru-RU" altLang="ru-RU" sz="2400" dirty="0" smtClean="0"/>
              <a:t>профилактика плоскостопия</a:t>
            </a:r>
            <a:br>
              <a:rPr lang="ru-RU" altLang="ru-RU" sz="2400" dirty="0" smtClean="0"/>
            </a:br>
            <a:r>
              <a:rPr lang="ru-RU" altLang="ru-RU" sz="2400" dirty="0" smtClean="0"/>
              <a:t>и формирования правильной осанки</a:t>
            </a:r>
            <a:endParaRPr lang="ru-RU" altLang="ru-RU" sz="2400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ru-RU" altLang="ru-RU" sz="2400" dirty="0" smtClean="0"/>
              <a:t>воспитание привычки к повседневной физической активности и заботе о здоровье</a:t>
            </a:r>
            <a:endParaRPr lang="ru-RU" altLang="ru-RU" sz="2400" dirty="0">
              <a:latin typeface="Arial" pitchFamily="34" charset="0"/>
            </a:endParaRPr>
          </a:p>
        </p:txBody>
      </p:sp>
      <p:pic>
        <p:nvPicPr>
          <p:cNvPr id="2050" name="Picture 2" descr="F:\ФИЗ-РА ДЕТИ  Д. С. СТАР.ГР. ГУЛЮПИ\IMG_12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0"/>
            <a:ext cx="4071934" cy="3143248"/>
          </a:xfrm>
          <a:prstGeom prst="rect">
            <a:avLst/>
          </a:prstGeom>
          <a:noFill/>
        </p:spPr>
      </p:pic>
      <p:pic>
        <p:nvPicPr>
          <p:cNvPr id="1026" name="Picture 2" descr="F:\127___12\IMG_379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3714752"/>
            <a:ext cx="4071934" cy="314324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Гулюпи\Рабочий стол\гулюпи1\Фотографии\соревнования\P100017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8467" y="69416"/>
            <a:ext cx="8765727" cy="65742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Гулюпи\Рабочий стол\гулюпи1\Фотографии\спортивный праздник\DSCN049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8468" y="158712"/>
            <a:ext cx="8551412" cy="64135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Экран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Поток</vt:lpstr>
      <vt:lpstr>Слайд 1</vt:lpstr>
      <vt:lpstr>Слайд 2</vt:lpstr>
      <vt:lpstr>Слайд 3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</cp:revision>
  <dcterms:created xsi:type="dcterms:W3CDTF">2015-05-07T07:18:17Z</dcterms:created>
  <dcterms:modified xsi:type="dcterms:W3CDTF">2015-05-07T07:19:16Z</dcterms:modified>
</cp:coreProperties>
</file>