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1F11-42E5-4EE3-A40F-ABF7A29E3B3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403F5-7D5A-4DD6-A9E4-D09C6479EA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1F11-42E5-4EE3-A40F-ABF7A29E3B3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403F5-7D5A-4DD6-A9E4-D09C6479EA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1F11-42E5-4EE3-A40F-ABF7A29E3B3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403F5-7D5A-4DD6-A9E4-D09C6479EA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1F11-42E5-4EE3-A40F-ABF7A29E3B3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403F5-7D5A-4DD6-A9E4-D09C6479EA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1F11-42E5-4EE3-A40F-ABF7A29E3B3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403F5-7D5A-4DD6-A9E4-D09C6479EA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1F11-42E5-4EE3-A40F-ABF7A29E3B3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403F5-7D5A-4DD6-A9E4-D09C6479EA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1F11-42E5-4EE3-A40F-ABF7A29E3B3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403F5-7D5A-4DD6-A9E4-D09C6479EA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1F11-42E5-4EE3-A40F-ABF7A29E3B3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403F5-7D5A-4DD6-A9E4-D09C6479EA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1F11-42E5-4EE3-A40F-ABF7A29E3B3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403F5-7D5A-4DD6-A9E4-D09C6479EA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1F11-42E5-4EE3-A40F-ABF7A29E3B3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403F5-7D5A-4DD6-A9E4-D09C6479EA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1F11-42E5-4EE3-A40F-ABF7A29E3B3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403F5-7D5A-4DD6-A9E4-D09C6479EA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71F11-42E5-4EE3-A40F-ABF7A29E3B3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403F5-7D5A-4DD6-A9E4-D09C6479EAD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Гулюпи\Рабочий стол\гулюпи1\Фотографии\соревнования\DSCN11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467" y="212290"/>
            <a:ext cx="8575225" cy="64314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321471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   </a:t>
            </a:r>
            <a:r>
              <a:rPr lang="ru-RU" sz="2400" b="1" dirty="0" err="1" smtClean="0">
                <a:solidFill>
                  <a:schemeClr val="tx1"/>
                </a:solidFill>
              </a:rPr>
              <a:t>Здоровьесберегающие</a:t>
            </a:r>
            <a:r>
              <a:rPr lang="ru-RU" sz="2400" b="1" dirty="0" smtClean="0">
                <a:solidFill>
                  <a:schemeClr val="tx1"/>
                </a:solidFill>
              </a:rPr>
              <a:t> образовательные технологии – это технологии воспитания </a:t>
            </a:r>
            <a:r>
              <a:rPr lang="ru-RU" sz="2400" b="1" dirty="0" err="1" smtClean="0">
                <a:solidFill>
                  <a:schemeClr val="tx1"/>
                </a:solidFill>
              </a:rPr>
              <a:t>валеологической</a:t>
            </a:r>
            <a:r>
              <a:rPr lang="ru-RU" sz="2400" b="1" dirty="0" smtClean="0">
                <a:solidFill>
                  <a:schemeClr val="tx1"/>
                </a:solidFill>
              </a:rPr>
              <a:t> культуры и культуры здоровья дошкольников. Цель - становление осознанного отношения ребёнка к здоровью и жизни человека, накопление знаний о здоровье и развитие умения оберегать, поддерживать и сохранять его, обретение </a:t>
            </a:r>
            <a:r>
              <a:rPr lang="ru-RU" sz="2400" b="1" dirty="0" err="1" smtClean="0">
                <a:solidFill>
                  <a:schemeClr val="tx1"/>
                </a:solidFill>
              </a:rPr>
              <a:t>валеологической</a:t>
            </a:r>
            <a:r>
              <a:rPr lang="ru-RU" sz="2400" b="1" dirty="0" smtClean="0">
                <a:solidFill>
                  <a:schemeClr val="tx1"/>
                </a:solidFill>
              </a:rPr>
              <a:t> компетентности.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2050" name="Picture 2" descr="F:\IMG_102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91" y="3714750"/>
            <a:ext cx="3520017" cy="2640013"/>
          </a:xfrm>
          <a:prstGeom prst="rect">
            <a:avLst/>
          </a:prstGeom>
          <a:noFill/>
        </p:spPr>
      </p:pic>
      <p:pic>
        <p:nvPicPr>
          <p:cNvPr id="2051" name="Picture 3" descr="G:\ГУЛЮПИ ДЕТИ Г. ПОДСОЛНУХИ 2014 Г\106___02\IMG_055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07491" y="3714750"/>
            <a:ext cx="3520017" cy="26400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Гулюпи\Рабочий стол\гулюпи1\Фотографии\дети\SAM_11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718" y="176572"/>
            <a:ext cx="8527600" cy="63956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45</Words>
  <Application>Microsoft Office PowerPoint</Application>
  <PresentationFormat>Экран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   Здоровьесберегающие образовательные технологии – это технологии воспитания валеологической культуры и культуры здоровья дошкольников. Цель - становление осознанного отношения ребёнка к здоровью и жизни человека, накопление знаний о здоровье и развитие умения оберегать, поддерживать и сохранять его, обретение валеологической компетентности. </vt:lpstr>
      <vt:lpstr>Слайд 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2015-05-07T07:20:04Z</dcterms:created>
  <dcterms:modified xsi:type="dcterms:W3CDTF">2015-05-07T07:21:27Z</dcterms:modified>
</cp:coreProperties>
</file>