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F536-D269-4798-8566-D4B1A9AA2C27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50FC0-2684-4CE6-99C2-9D197FF7B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Надя\велогонки\DSCF35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8467" y="158712"/>
            <a:ext cx="8646663" cy="6484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Надя\открытое занятие март 2014г\DSC01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468" y="51556"/>
            <a:ext cx="8721250" cy="6540938"/>
          </a:xfrm>
          <a:prstGeom prst="rect">
            <a:avLst/>
          </a:prstGeom>
          <a:noFill/>
        </p:spPr>
      </p:pic>
      <p:pic>
        <p:nvPicPr>
          <p:cNvPr id="7171" name="Picture 3" descr="C:\Documents and Settings\Гулюпи\Рабочий стол\гулюпи1\Фотографии\осенний бал\IMG_23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469" y="83299"/>
            <a:ext cx="8810687" cy="6608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2015-05-07T07:22:23Z</dcterms:created>
  <dcterms:modified xsi:type="dcterms:W3CDTF">2015-05-07T07:24:50Z</dcterms:modified>
</cp:coreProperties>
</file>