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4" r:id="rId6"/>
    <p:sldId id="269" r:id="rId7"/>
    <p:sldId id="262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100" d="100"/>
          <a:sy n="100" d="100"/>
        </p:scale>
        <p:origin x="-516" y="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1CE1-AF36-4356-B7A4-D3A6896147AD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0742-0D83-4151-A7D4-804F77FBE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1CE1-AF36-4356-B7A4-D3A6896147AD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0742-0D83-4151-A7D4-804F77FBE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1CE1-AF36-4356-B7A4-D3A6896147AD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0742-0D83-4151-A7D4-804F77FBE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1CE1-AF36-4356-B7A4-D3A6896147AD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0742-0D83-4151-A7D4-804F77FBE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1CE1-AF36-4356-B7A4-D3A6896147AD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0742-0D83-4151-A7D4-804F77FBE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1CE1-AF36-4356-B7A4-D3A6896147AD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0742-0D83-4151-A7D4-804F77FBE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1CE1-AF36-4356-B7A4-D3A6896147AD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0742-0D83-4151-A7D4-804F77FBE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1CE1-AF36-4356-B7A4-D3A6896147AD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0742-0D83-4151-A7D4-804F77FBE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1CE1-AF36-4356-B7A4-D3A6896147AD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0742-0D83-4151-A7D4-804F77FBE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1CE1-AF36-4356-B7A4-D3A6896147AD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0742-0D83-4151-A7D4-804F77FBE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1CE1-AF36-4356-B7A4-D3A6896147AD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00742-0D83-4151-A7D4-804F77FBE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F1CE1-AF36-4356-B7A4-D3A6896147AD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00742-0D83-4151-A7D4-804F77FBE1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Тема: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smtClean="0"/>
              <a:t>Наша армия»</a:t>
            </a:r>
            <a:endParaRPr lang="ru-RU" dirty="0"/>
          </a:p>
        </p:txBody>
      </p:sp>
      <p:pic>
        <p:nvPicPr>
          <p:cNvPr id="3" name="Рисунок 2" descr="десан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500174"/>
            <a:ext cx="6096000" cy="3967176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DC14767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500166" y="928670"/>
            <a:ext cx="6035675" cy="4525963"/>
          </a:xfrm>
        </p:spPr>
      </p:pic>
    </p:spTree>
  </p:cSld>
  <p:clrMapOvr>
    <a:masterClrMapping/>
  </p:clrMapOvr>
  <p:transition spd="slow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DC14768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214422"/>
            <a:ext cx="6035675" cy="4525963"/>
          </a:xfrm>
        </p:spPr>
      </p:pic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ткрытка 2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57158" y="500042"/>
            <a:ext cx="8358187" cy="5768975"/>
          </a:xfrm>
        </p:spPr>
      </p:pic>
    </p:spTree>
  </p:cSld>
  <p:clrMapOvr>
    <a:masterClrMapping/>
  </p:clrMapOvr>
  <p:transition spd="slow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моря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2643182"/>
            <a:ext cx="2857520" cy="2428892"/>
          </a:xfrm>
          <a:prstGeom prst="rect">
            <a:avLst/>
          </a:prstGeom>
        </p:spPr>
      </p:pic>
      <p:pic>
        <p:nvPicPr>
          <p:cNvPr id="8" name="Рисунок 7" descr="летчики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428604"/>
            <a:ext cx="2890843" cy="2538420"/>
          </a:xfrm>
          <a:prstGeom prst="rect">
            <a:avLst/>
          </a:prstGeom>
        </p:spPr>
      </p:pic>
      <p:pic>
        <p:nvPicPr>
          <p:cNvPr id="14" name="Рисунок 13" descr="подводник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428604"/>
            <a:ext cx="2762246" cy="2428892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сантни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57166"/>
            <a:ext cx="3000396" cy="2786082"/>
          </a:xfrm>
          <a:prstGeom prst="rect">
            <a:avLst/>
          </a:prstGeom>
        </p:spPr>
      </p:pic>
      <p:pic>
        <p:nvPicPr>
          <p:cNvPr id="3" name="Рисунок 2" descr="тренировка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3357562"/>
            <a:ext cx="3643338" cy="2800353"/>
          </a:xfrm>
          <a:prstGeom prst="rect">
            <a:avLst/>
          </a:prstGeom>
        </p:spPr>
      </p:pic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357166"/>
            <a:ext cx="3286148" cy="285752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скозыр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428604"/>
            <a:ext cx="2428892" cy="1857388"/>
          </a:xfrm>
          <a:prstGeom prst="rect">
            <a:avLst/>
          </a:prstGeom>
        </p:spPr>
      </p:pic>
      <p:pic>
        <p:nvPicPr>
          <p:cNvPr id="3" name="Рисунок 2" descr="гол бере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500042"/>
            <a:ext cx="2412000" cy="1773529"/>
          </a:xfrm>
          <a:prstGeom prst="rect">
            <a:avLst/>
          </a:prstGeom>
        </p:spPr>
      </p:pic>
      <p:pic>
        <p:nvPicPr>
          <p:cNvPr id="4" name="Рисунок 3" descr="кас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500042"/>
            <a:ext cx="2714644" cy="1785950"/>
          </a:xfrm>
          <a:prstGeom prst="rect">
            <a:avLst/>
          </a:prstGeom>
        </p:spPr>
      </p:pic>
      <p:pic>
        <p:nvPicPr>
          <p:cNvPr id="5" name="Рисунок 4" descr="пилот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4000504"/>
            <a:ext cx="2428892" cy="1857389"/>
          </a:xfrm>
          <a:prstGeom prst="rect">
            <a:avLst/>
          </a:prstGeom>
        </p:spPr>
      </p:pic>
      <p:pic>
        <p:nvPicPr>
          <p:cNvPr id="6" name="Рисунок 5" descr="танкист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43240" y="4071942"/>
            <a:ext cx="2428892" cy="1785950"/>
          </a:xfrm>
          <a:prstGeom prst="rect">
            <a:avLst/>
          </a:prstGeom>
        </p:spPr>
      </p:pic>
      <p:pic>
        <p:nvPicPr>
          <p:cNvPr id="7" name="Рисунок 6" descr="пограничник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00760" y="4071942"/>
            <a:ext cx="2643206" cy="178595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642918"/>
            <a:ext cx="2428892" cy="2071702"/>
          </a:xfrm>
          <a:prstGeom prst="rect">
            <a:avLst/>
          </a:prstGeom>
        </p:spPr>
      </p:pic>
      <p:pic>
        <p:nvPicPr>
          <p:cNvPr id="3" name="Рисунок 2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642918"/>
            <a:ext cx="2286016" cy="2071702"/>
          </a:xfrm>
          <a:prstGeom prst="rect">
            <a:avLst/>
          </a:prstGeom>
        </p:spPr>
      </p:pic>
      <p:pic>
        <p:nvPicPr>
          <p:cNvPr id="4" name="Рисунок 3" descr="1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642918"/>
            <a:ext cx="2709868" cy="2071702"/>
          </a:xfrm>
          <a:prstGeom prst="rect">
            <a:avLst/>
          </a:prstGeom>
        </p:spPr>
      </p:pic>
      <p:pic>
        <p:nvPicPr>
          <p:cNvPr id="5" name="Рисунок 4" descr="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8662" y="4000504"/>
            <a:ext cx="2871793" cy="2143140"/>
          </a:xfrm>
          <a:prstGeom prst="rect">
            <a:avLst/>
          </a:prstGeom>
        </p:spPr>
      </p:pic>
      <p:pic>
        <p:nvPicPr>
          <p:cNvPr id="6" name="Рисунок 5" descr="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14942" y="4000504"/>
            <a:ext cx="3000396" cy="2071702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ank_British_Tank_59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2500330" cy="1928826"/>
          </a:xfrm>
          <a:prstGeom prst="rect">
            <a:avLst/>
          </a:prstGeom>
        </p:spPr>
      </p:pic>
      <p:pic>
        <p:nvPicPr>
          <p:cNvPr id="4" name="Рисунок 3" descr="корабл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357166"/>
            <a:ext cx="2428892" cy="1928826"/>
          </a:xfrm>
          <a:prstGeom prst="rect">
            <a:avLst/>
          </a:prstGeom>
        </p:spPr>
      </p:pic>
      <p:pic>
        <p:nvPicPr>
          <p:cNvPr id="5" name="Рисунок 4" descr="самолёт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5074" y="357166"/>
            <a:ext cx="2428892" cy="1857388"/>
          </a:xfrm>
          <a:prstGeom prst="rect">
            <a:avLst/>
          </a:prstGeom>
        </p:spPr>
      </p:pic>
      <p:pic>
        <p:nvPicPr>
          <p:cNvPr id="6" name="Рисунок 5" descr="вертолё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14414" y="3429000"/>
            <a:ext cx="2857520" cy="2178958"/>
          </a:xfrm>
          <a:prstGeom prst="rect">
            <a:avLst/>
          </a:prstGeom>
        </p:spPr>
      </p:pic>
      <p:pic>
        <p:nvPicPr>
          <p:cNvPr id="7" name="Рисунок 6" descr="24347472066_Grad3.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29256" y="3429000"/>
            <a:ext cx="2664000" cy="2214578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DC1477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285860"/>
            <a:ext cx="6035675" cy="4525963"/>
          </a:xfrm>
        </p:spPr>
      </p:pic>
    </p:spTree>
  </p:cSld>
  <p:clrMapOvr>
    <a:masterClrMapping/>
  </p:clrMapOvr>
  <p:transition spd="slow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DC1476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714612" y="785794"/>
            <a:ext cx="3394075" cy="4525963"/>
          </a:xfrm>
        </p:spPr>
      </p:pic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Тема: «Наша армия»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по формированию целостной картины мира</dc:title>
  <dc:creator>МТС</dc:creator>
  <cp:lastModifiedBy>Вера</cp:lastModifiedBy>
  <cp:revision>20</cp:revision>
  <dcterms:created xsi:type="dcterms:W3CDTF">2014-03-11T10:11:35Z</dcterms:created>
  <dcterms:modified xsi:type="dcterms:W3CDTF">2015-05-07T10:07:40Z</dcterms:modified>
</cp:coreProperties>
</file>