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Сказки  всегда с нами!</a:t>
            </a:r>
            <a:br>
              <a:rPr lang="ru-RU" sz="3200" dirty="0" smtClean="0"/>
            </a:br>
            <a:r>
              <a:rPr lang="ru-RU" sz="3200" dirty="0" smtClean="0"/>
              <a:t>Проект во второй младшей группе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err="1" smtClean="0"/>
              <a:t>Санкт-петербург</a:t>
            </a:r>
            <a:endParaRPr lang="ru-RU" dirty="0" smtClean="0"/>
          </a:p>
          <a:p>
            <a:pPr algn="ctr"/>
            <a:r>
              <a:rPr lang="ru-RU" dirty="0" smtClean="0"/>
              <a:t>2015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045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 проекта: </a:t>
            </a:r>
            <a:r>
              <a:rPr lang="ru-RU" i="1" dirty="0" smtClean="0"/>
              <a:t>художественно-эстетический</a:t>
            </a:r>
            <a:br>
              <a:rPr lang="ru-RU" i="1" dirty="0" smtClean="0"/>
            </a:br>
            <a:r>
              <a:rPr lang="ru-RU" dirty="0" smtClean="0"/>
              <a:t>по содержанию: </a:t>
            </a:r>
            <a:r>
              <a:rPr lang="ru-RU" i="1" dirty="0" smtClean="0"/>
              <a:t>ребенок и взрослые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 характеру контактов: </a:t>
            </a:r>
            <a:r>
              <a:rPr lang="ru-RU" i="1" dirty="0" smtClean="0"/>
              <a:t>внутри группы</a:t>
            </a:r>
            <a:br>
              <a:rPr lang="ru-RU" i="1" dirty="0" smtClean="0"/>
            </a:br>
            <a:r>
              <a:rPr lang="ru-RU" dirty="0" smtClean="0"/>
              <a:t>по продолжительности: </a:t>
            </a:r>
            <a:r>
              <a:rPr lang="ru-RU" i="1" dirty="0" smtClean="0"/>
              <a:t>краткосрочный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6974" y="2973340"/>
            <a:ext cx="10131425" cy="3649133"/>
          </a:xfrm>
        </p:spPr>
        <p:txBody>
          <a:bodyPr/>
          <a:lstStyle/>
          <a:p>
            <a:r>
              <a:rPr lang="ru-RU" dirty="0" smtClean="0"/>
              <a:t>АКТУАЛЬНОСТЬ ПРОЕКТА:</a:t>
            </a:r>
          </a:p>
          <a:p>
            <a:pPr marL="0" indent="0">
              <a:buNone/>
            </a:pPr>
            <a:r>
              <a:rPr lang="ru-RU" dirty="0" smtClean="0"/>
              <a:t>Народные сказки – самая древняя из распространенных форм устного народного творчества, присущая всем народам, такая сказка отражает убеждения, воззрения, главенствующие черты национального характера, обличает классовые отношения, одновременно обнажая старинный быт, который  зачастую  отражается в отдельных произведениях – бытовых сказках, сказках о животных, волшебных сказках.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72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Постановка проблемы:</a:t>
            </a:r>
            <a:br>
              <a:rPr lang="ru-RU" dirty="0" smtClean="0"/>
            </a:br>
            <a:r>
              <a:rPr lang="ru-RU" i="1" dirty="0" smtClean="0"/>
              <a:t>дети мало знают русских народных сказок.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000" b="1" dirty="0" smtClean="0"/>
              <a:t>ЦЕЛЬ:</a:t>
            </a:r>
          </a:p>
          <a:p>
            <a:pPr marL="0" indent="0">
              <a:buNone/>
            </a:pPr>
            <a:r>
              <a:rPr lang="ru-RU" b="1" i="1" dirty="0" smtClean="0"/>
              <a:t>Создать положительный эмоциональный настрой. Формировать у детей представления  о русской народной сказке через различные виды деятельности.</a:t>
            </a:r>
          </a:p>
          <a:p>
            <a:pPr marL="0" indent="0">
              <a:buNone/>
            </a:pPr>
            <a:r>
              <a:rPr lang="ru-RU" sz="4000" b="1" dirty="0" smtClean="0"/>
              <a:t>ЗАДАЧИ: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i="1" dirty="0" smtClean="0"/>
              <a:t>Закрепить знание содержания сказок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i="1" dirty="0" smtClean="0"/>
              <a:t>Сформировать желание быть похожими на положительных героев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i="1" dirty="0" smtClean="0"/>
              <a:t>Развивать умения передавать образ сказочного героя речью, движениями, жестами, мимикой.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i="1" dirty="0" smtClean="0"/>
              <a:t>Воспитывать интерес к сказкам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i="1" dirty="0" smtClean="0"/>
              <a:t>Прививать детям правила безопасного поведения на примере сказок.</a:t>
            </a:r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721731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Предполагаемый результат: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Дети познакомятся со многими русскими народными сказками, будут знать их содержание.</a:t>
            </a:r>
          </a:p>
          <a:p>
            <a:pPr marL="0" indent="0">
              <a:buNone/>
            </a:pPr>
            <a:r>
              <a:rPr lang="ru-RU" dirty="0" smtClean="0"/>
              <a:t> Научатся   в играх-драматизациях, кукольных  театрах, настольных театрах передавать своего  характер героя.</a:t>
            </a:r>
          </a:p>
          <a:p>
            <a:pPr marL="0" indent="0">
              <a:buNone/>
            </a:pPr>
            <a:r>
              <a:rPr lang="ru-RU" dirty="0" smtClean="0"/>
              <a:t>Привлечение родителей к дальнейшему участию в мероприятиях группы (конкурсы рисунков, поделок, пополнение развивающей </a:t>
            </a:r>
            <a:r>
              <a:rPr lang="ru-RU" smtClean="0"/>
              <a:t>среды и т.д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4763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TM03457452[[fn=Небесный]]</Template>
  <TotalTime>22</TotalTime>
  <Words>183</Words>
  <Application>Microsoft Office PowerPoint</Application>
  <PresentationFormat>Широкоэкранный</PresentationFormat>
  <Paragraphs>21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Небеса</vt:lpstr>
      <vt:lpstr>Сказки  всегда с нами! Проект во второй младшей группе</vt:lpstr>
      <vt:lpstr>Тип проекта: художественно-эстетический по содержанию: ребенок и взрослые по характеру контактов: внутри группы по продолжительности: краткосрочный</vt:lpstr>
      <vt:lpstr>Постановка проблемы: дети мало знают русских народных сказок.</vt:lpstr>
      <vt:lpstr>Предполагаемый результат: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  всегда с нами! Проект во второй младшей группе</dc:title>
  <dc:creator>НатАрт</dc:creator>
  <cp:lastModifiedBy>НатАрт</cp:lastModifiedBy>
  <cp:revision>3</cp:revision>
  <dcterms:created xsi:type="dcterms:W3CDTF">2015-01-28T07:52:26Z</dcterms:created>
  <dcterms:modified xsi:type="dcterms:W3CDTF">2015-01-28T08:14:42Z</dcterms:modified>
</cp:coreProperties>
</file>