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5" r:id="rId4"/>
    <p:sldId id="258" r:id="rId5"/>
    <p:sldId id="261" r:id="rId6"/>
    <p:sldId id="262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E5D"/>
    <a:srgbClr val="E171C9"/>
    <a:srgbClr val="EA76B3"/>
    <a:srgbClr val="4F81B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184343675" cy="18434367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1CA0F-A3C5-492F-BA0D-69935A3C3DD6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EB4EA-DF8E-4FE5-88FD-D8C33CFC3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1CA0F-A3C5-492F-BA0D-69935A3C3DD6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EB4EA-DF8E-4FE5-88FD-D8C33CFC3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1CA0F-A3C5-492F-BA0D-69935A3C3DD6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EB4EA-DF8E-4FE5-88FD-D8C33CFC3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1CA0F-A3C5-492F-BA0D-69935A3C3DD6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EB4EA-DF8E-4FE5-88FD-D8C33CFC3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1CA0F-A3C5-492F-BA0D-69935A3C3DD6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EB4EA-DF8E-4FE5-88FD-D8C33CFC3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1CA0F-A3C5-492F-BA0D-69935A3C3DD6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EB4EA-DF8E-4FE5-88FD-D8C33CFC3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1CA0F-A3C5-492F-BA0D-69935A3C3DD6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EB4EA-DF8E-4FE5-88FD-D8C33CFC3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1CA0F-A3C5-492F-BA0D-69935A3C3DD6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EB4EA-DF8E-4FE5-88FD-D8C33CFC3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1CA0F-A3C5-492F-BA0D-69935A3C3DD6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EB4EA-DF8E-4FE5-88FD-D8C33CFC3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1CA0F-A3C5-492F-BA0D-69935A3C3DD6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EB4EA-DF8E-4FE5-88FD-D8C33CFC3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1CA0F-A3C5-492F-BA0D-69935A3C3DD6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EB4EA-DF8E-4FE5-88FD-D8C33CFC3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12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1CA0F-A3C5-492F-BA0D-69935A3C3DD6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EB4EA-DF8E-4FE5-88FD-D8C33CFC3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i-mummi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D:\&#1088;&#1072;&#1073;&#1086;&#1090;&#1072;\&#1082;&#1072;&#1088;&#1090;%20&#1076;&#1086;%20&#1074;&#1099;&#1088;&#1077;&#1079;%20&#1056;&#1045;&#1046;&#1048;&#1052;\8&#1059;.wav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D:\&#1088;&#1072;&#1073;&#1086;&#1090;&#1072;\&#1053;&#1086;&#1074;&#1072;&#1103;%20&#1087;&#1072;&#1087;&#1082;&#1072;\10&#1059;.wav" TargetMode="Externa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D:\&#1088;&#1072;&#1073;&#1086;&#1090;&#1072;\&#1053;&#1086;&#1074;&#1072;&#1103;%20&#1087;&#1072;&#1087;&#1082;&#1072;\13.wav" TargetMode="External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hyperlink" Target="file:///D:\&#1088;&#1072;&#1073;&#1086;&#1090;&#1072;\&#1082;&#1072;&#1088;&#1090;%20&#1076;&#1086;%20&#1074;&#1099;&#1088;&#1077;&#1079;%20&#1056;&#1045;&#1046;&#1048;&#1052;\4&#1044;&#1053;.wa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D:\&#1088;&#1072;&#1073;&#1086;&#1090;&#1072;\&#1082;&#1072;&#1088;&#1090;%20&#1076;&#1086;%20&#1074;&#1099;&#1088;&#1077;&#1079;%20&#1056;&#1045;&#1046;&#1048;&#1052;\9.wav" TargetMode="External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-так. Распорядок дня-500x500-rot0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448" y="2528885"/>
            <a:ext cx="2160275" cy="2138672"/>
          </a:xfrm>
          <a:prstGeom prst="rect">
            <a:avLst/>
          </a:prstGeom>
        </p:spPr>
      </p:pic>
      <p:sp>
        <p:nvSpPr>
          <p:cNvPr id="4" name="Горизонтальный свиток 3"/>
          <p:cNvSpPr/>
          <p:nvPr/>
        </p:nvSpPr>
        <p:spPr>
          <a:xfrm>
            <a:off x="971540" y="368608"/>
            <a:ext cx="6840760" cy="2052225"/>
          </a:xfrm>
          <a:prstGeom prst="horizontalScroll">
            <a:avLst/>
          </a:prstGeom>
          <a:solidFill>
            <a:srgbClr val="EA76B3">
              <a:alpha val="29020"/>
            </a:srgbClr>
          </a:solidFill>
          <a:ln>
            <a:solidFill>
              <a:srgbClr val="E171C9">
                <a:alpha val="5411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332656"/>
            <a:ext cx="5544616" cy="2016224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Book Antiqua" pitchFamily="18" charset="0"/>
              </a:rPr>
              <a:t>ТИК</a:t>
            </a:r>
            <a:r>
              <a:rPr lang="ru-RU" b="1" dirty="0" smtClean="0">
                <a:solidFill>
                  <a:srgbClr val="FF0000"/>
                </a:solidFill>
                <a:latin typeface="Book Antiqua" pitchFamily="18" charset="0"/>
              </a:rPr>
              <a:t> - </a:t>
            </a:r>
            <a:r>
              <a:rPr lang="ru-RU" sz="8000" b="1" dirty="0" smtClean="0">
                <a:solidFill>
                  <a:srgbClr val="FF0000"/>
                </a:solidFill>
                <a:latin typeface="Book Antiqua" pitchFamily="18" charset="0"/>
              </a:rPr>
              <a:t>ТАК</a:t>
            </a:r>
            <a:endParaRPr lang="ru-RU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24" y="2168839"/>
            <a:ext cx="3528392" cy="57606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EA76B3"/>
                </a:solidFill>
              </a:rPr>
              <a:t>ИЗУЧАЕМ ВРЕМЯ</a:t>
            </a:r>
            <a:endParaRPr lang="ru-RU" sz="3600" b="1" dirty="0">
              <a:solidFill>
                <a:srgbClr val="EA76B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309368"/>
            <a:ext cx="94326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Государственное бюджетное дошкольное образовательное учреждение компенсирующего вида детский сад № 44 </a:t>
            </a:r>
            <a:r>
              <a:rPr lang="ru-RU" sz="1200" dirty="0" err="1" smtClean="0"/>
              <a:t>Колпинского</a:t>
            </a:r>
            <a:r>
              <a:rPr lang="ru-RU" sz="1200" dirty="0" smtClean="0"/>
              <a:t> района</a:t>
            </a:r>
          </a:p>
          <a:p>
            <a:pPr algn="ctr"/>
            <a:r>
              <a:rPr lang="ru-RU" sz="1200" dirty="0" smtClean="0"/>
              <a:t>г. Санкт-Петербурга </a:t>
            </a:r>
          </a:p>
          <a:p>
            <a:pPr algn="ctr"/>
            <a:endParaRPr lang="ru-RU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411724" y="188586"/>
            <a:ext cx="4075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Мой университет – </a:t>
            </a:r>
            <a:r>
              <a:rPr lang="ru-RU" u="sng" dirty="0" err="1" smtClean="0">
                <a:hlinkClick r:id="rId3"/>
              </a:rPr>
              <a:t>www.moi-mummi.ru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52253" y="4149092"/>
            <a:ext cx="25917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Авторы презентации:</a:t>
            </a:r>
          </a:p>
          <a:p>
            <a:r>
              <a:rPr lang="ru-RU" sz="1400" dirty="0" err="1" smtClean="0"/>
              <a:t>Былинкина</a:t>
            </a:r>
            <a:r>
              <a:rPr lang="ru-RU" sz="1400" dirty="0" smtClean="0"/>
              <a:t> Ольга Дмитриевна,</a:t>
            </a:r>
          </a:p>
          <a:p>
            <a:r>
              <a:rPr lang="ru-RU" sz="1400" dirty="0" smtClean="0"/>
              <a:t>Кириллова Елена Олеговна,</a:t>
            </a:r>
          </a:p>
          <a:p>
            <a:r>
              <a:rPr lang="ru-RU" sz="1400" dirty="0" err="1" smtClean="0"/>
              <a:t>Сенникова</a:t>
            </a:r>
            <a:r>
              <a:rPr lang="ru-RU" sz="1400" dirty="0" smtClean="0"/>
              <a:t> Светлана Михайловна</a:t>
            </a:r>
          </a:p>
        </p:txBody>
      </p:sp>
      <p:pic>
        <p:nvPicPr>
          <p:cNvPr id="8" name="Рисунок 7" descr="14807-vreme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411724" y="3429000"/>
            <a:ext cx="3960506" cy="2970379"/>
          </a:xfrm>
          <a:prstGeom prst="rect">
            <a:avLst/>
          </a:prstGeom>
        </p:spPr>
      </p:pic>
      <p:pic>
        <p:nvPicPr>
          <p:cNvPr id="2053" name="Picture 5" descr="D:\работа\карт до вырез РЕЖИМ\ссс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31" y="1988816"/>
            <a:ext cx="2771770" cy="2160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бота\карт до вырез РЕЖИМ\ОР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31701" y="728655"/>
            <a:ext cx="4632319" cy="5606352"/>
          </a:xfrm>
          <a:prstGeom prst="rect">
            <a:avLst/>
          </a:prstGeom>
          <a:noFill/>
        </p:spPr>
      </p:pic>
      <p:pic>
        <p:nvPicPr>
          <p:cNvPr id="2051" name="Picture 3" descr="D:\работа\карт до вырез РЕЖИМ\ИТ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7066702" y="2734530"/>
            <a:ext cx="1754829" cy="623448"/>
          </a:xfrm>
          <a:prstGeom prst="rect">
            <a:avLst/>
          </a:prstGeom>
          <a:noFill/>
        </p:spPr>
      </p:pic>
      <p:pic>
        <p:nvPicPr>
          <p:cNvPr id="2052" name="Picture 4" descr="D:\работа\карт до вырез РЕЖИМ\ЬТ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1517" y="4509138"/>
            <a:ext cx="1059176" cy="484816"/>
          </a:xfrm>
          <a:prstGeom prst="rect">
            <a:avLst/>
          </a:prstGeom>
          <a:noFill/>
        </p:spPr>
      </p:pic>
      <p:pic>
        <p:nvPicPr>
          <p:cNvPr id="2053" name="Picture 5" descr="D:\работа\карт до вырез РЕЖИМ\ДЛ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3661703" y="2719090"/>
            <a:ext cx="1739891" cy="639389"/>
          </a:xfrm>
          <a:prstGeom prst="rect">
            <a:avLst/>
          </a:prstGeom>
          <a:noFill/>
        </p:spPr>
      </p:pic>
      <p:pic>
        <p:nvPicPr>
          <p:cNvPr id="2054" name="Picture 6" descr="D:\работа\карт до вырез РЕЖИМ\ЧАС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71885" y="3429000"/>
            <a:ext cx="1068516" cy="489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СЕЙЧАС ВРЕМЕНИ?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D:\работа\карт до вырез РЕЖИМ\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56792"/>
            <a:ext cx="4499992" cy="4371984"/>
          </a:xfrm>
          <a:prstGeom prst="rect">
            <a:avLst/>
          </a:prstGeom>
          <a:noFill/>
        </p:spPr>
      </p:pic>
      <p:pic>
        <p:nvPicPr>
          <p:cNvPr id="2051" name="Picture 3" descr="D:\работа\карт до вырез РЕЖИМ\a3dd67bf5445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2420888"/>
            <a:ext cx="3385489" cy="28534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СЕЙЧАС ВРЕМЕНИ?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6" name="Picture 8" descr="D:\работа\карт до вырез РЕЖИМ\7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56792"/>
            <a:ext cx="4499992" cy="4371983"/>
          </a:xfrm>
          <a:prstGeom prst="rect">
            <a:avLst/>
          </a:prstGeom>
          <a:noFill/>
        </p:spPr>
      </p:pic>
      <p:pic>
        <p:nvPicPr>
          <p:cNvPr id="4098" name="Picture 2" descr="D:\работа\карт до вырез РЕЖИМ\4-1.gif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91976" y="1448747"/>
            <a:ext cx="4860622" cy="4320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СЕЙЧАС ВРЕМЕНИ?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D:\работа\карт до вырез РЕЖИМ\3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56792"/>
            <a:ext cx="4499992" cy="4371983"/>
          </a:xfrm>
          <a:prstGeom prst="rect">
            <a:avLst/>
          </a:prstGeom>
          <a:noFill/>
        </p:spPr>
      </p:pic>
      <p:pic>
        <p:nvPicPr>
          <p:cNvPr id="3075" name="Picture 3" descr="D:\работа\карт до вырез РЕЖИМ\79934327_Children_Day_vector_wallpaper_0168042a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91977" y="1808793"/>
            <a:ext cx="4680598" cy="37804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СЕЙЧАС ВРЕМЕНИ?</a:t>
            </a:r>
            <a:endParaRPr lang="ru-RU" dirty="0"/>
          </a:p>
        </p:txBody>
      </p:sp>
      <p:pic>
        <p:nvPicPr>
          <p:cNvPr id="5" name="Picture 2" descr="D:\работа\карт до вырез РЕЖИМ\detia-774.gif">
            <a:hlinkClick r:id="rId2"/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1772816"/>
            <a:ext cx="3083543" cy="3384376"/>
          </a:xfrm>
          <a:prstGeom prst="rect">
            <a:avLst/>
          </a:prstGeom>
          <a:noFill/>
        </p:spPr>
      </p:pic>
      <p:pic>
        <p:nvPicPr>
          <p:cNvPr id="5123" name="Picture 3" descr="D:\работа\карт до вырез РЕЖИМ\5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556792"/>
            <a:ext cx="4499992" cy="4371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СЕЙЧАС ВРЕМЕНИ?</a:t>
            </a:r>
            <a:endParaRPr lang="ru-RU" dirty="0"/>
          </a:p>
        </p:txBody>
      </p:sp>
      <p:pic>
        <p:nvPicPr>
          <p:cNvPr id="7170" name="Picture 2" descr="D:\работа\карт до вырез РЕЖИМ\8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56792"/>
            <a:ext cx="4499992" cy="4371983"/>
          </a:xfrm>
          <a:prstGeom prst="rect">
            <a:avLst/>
          </a:prstGeom>
          <a:noFill/>
        </p:spPr>
      </p:pic>
      <p:pic>
        <p:nvPicPr>
          <p:cNvPr id="5" name="Picture 5" descr="D:\работа\карт до вырез РЕЖИМ\Без-имени-2-Б-Ф.gif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1412776"/>
            <a:ext cx="3384376" cy="4904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2330</TotalTime>
  <Words>59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ТИК - ТАК</vt:lpstr>
      <vt:lpstr>Слайд 2</vt:lpstr>
      <vt:lpstr>СКОЛЬКО СЕЙЧАС ВРЕМЕНИ?</vt:lpstr>
      <vt:lpstr>СКОЛЬКО СЕЙЧАС ВРЕМЕНИ?</vt:lpstr>
      <vt:lpstr>СКОЛЬКО СЕЙЧАС ВРЕМЕНИ?</vt:lpstr>
      <vt:lpstr>СКОЛЬКО СЕЙЧАС ВРЕМЕНИ?</vt:lpstr>
      <vt:lpstr>СКОЛЬКО СЕЙЧАС ВРЕМЕНИ?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ТИК - ТАК</dc:title>
  <dc:creator>Ольга</dc:creator>
  <cp:lastModifiedBy>Ольга</cp:lastModifiedBy>
  <cp:revision>140</cp:revision>
  <dcterms:created xsi:type="dcterms:W3CDTF">2014-02-03T17:56:46Z</dcterms:created>
  <dcterms:modified xsi:type="dcterms:W3CDTF">2015-05-06T21:15:43Z</dcterms:modified>
</cp:coreProperties>
</file>