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1CB416-32BF-4F0D-B320-EA352EF1823B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F0D1FC-4E2B-4F78-BBB8-8A4843F862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F0D1FC-4E2B-4F78-BBB8-8A4843F862B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C60BF-C8BE-4E88-98EC-0D65F9BCB6EF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10D58-7793-4EDA-841E-BF2319878B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C60BF-C8BE-4E88-98EC-0D65F9BCB6EF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10D58-7793-4EDA-841E-BF2319878B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C60BF-C8BE-4E88-98EC-0D65F9BCB6EF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10D58-7793-4EDA-841E-BF2319878B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C60BF-C8BE-4E88-98EC-0D65F9BCB6EF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10D58-7793-4EDA-841E-BF2319878B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C60BF-C8BE-4E88-98EC-0D65F9BCB6EF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10D58-7793-4EDA-841E-BF2319878B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C60BF-C8BE-4E88-98EC-0D65F9BCB6EF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10D58-7793-4EDA-841E-BF2319878B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C60BF-C8BE-4E88-98EC-0D65F9BCB6EF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10D58-7793-4EDA-841E-BF2319878B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C60BF-C8BE-4E88-98EC-0D65F9BCB6EF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10D58-7793-4EDA-841E-BF2319878B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C60BF-C8BE-4E88-98EC-0D65F9BCB6EF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10D58-7793-4EDA-841E-BF2319878B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C60BF-C8BE-4E88-98EC-0D65F9BCB6EF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10D58-7793-4EDA-841E-BF2319878B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C60BF-C8BE-4E88-98EC-0D65F9BCB6EF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3910D58-7793-4EDA-841E-BF2319878B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1AC60BF-C8BE-4E88-98EC-0D65F9BCB6EF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910D58-7793-4EDA-841E-BF2319878B7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714620"/>
            <a:ext cx="7253310" cy="120016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Урок</a:t>
            </a:r>
            <a:r>
              <a:rPr lang="ru-RU" dirty="0" smtClean="0"/>
              <a:t> </a:t>
            </a:r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этикета:</a:t>
            </a:r>
            <a:b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dirty="0" smtClean="0"/>
              <a:t>                 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048007" y="2967335"/>
            <a:ext cx="66705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Вы пришли в театр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Что общего?</a:t>
            </a:r>
            <a:endParaRPr lang="ru-RU" dirty="0"/>
          </a:p>
        </p:txBody>
      </p:sp>
      <p:pic>
        <p:nvPicPr>
          <p:cNvPr id="1026" name="Picture 2" descr="C:\Users\Виталий\Desktop\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2000240"/>
            <a:ext cx="1905000" cy="1428750"/>
          </a:xfrm>
          <a:prstGeom prst="rect">
            <a:avLst/>
          </a:prstGeom>
          <a:noFill/>
        </p:spPr>
      </p:pic>
      <p:pic>
        <p:nvPicPr>
          <p:cNvPr id="1027" name="Picture 3" descr="C:\Users\Виталий\Desktop\i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1857364"/>
            <a:ext cx="2143125" cy="1428750"/>
          </a:xfrm>
          <a:prstGeom prst="rect">
            <a:avLst/>
          </a:prstGeom>
          <a:noFill/>
        </p:spPr>
      </p:pic>
      <p:pic>
        <p:nvPicPr>
          <p:cNvPr id="1028" name="Picture 4" descr="C:\Users\Виталий\Desktop\i (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2000240"/>
            <a:ext cx="2181225" cy="1428750"/>
          </a:xfrm>
          <a:prstGeom prst="rect">
            <a:avLst/>
          </a:prstGeom>
          <a:noFill/>
        </p:spPr>
      </p:pic>
      <p:pic>
        <p:nvPicPr>
          <p:cNvPr id="1030" name="Picture 6" descr="C:\Users\Виталий\Desktop\i (4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3786190"/>
            <a:ext cx="2143125" cy="1428750"/>
          </a:xfrm>
          <a:prstGeom prst="rect">
            <a:avLst/>
          </a:prstGeom>
          <a:noFill/>
        </p:spPr>
      </p:pic>
      <p:pic>
        <p:nvPicPr>
          <p:cNvPr id="1031" name="Picture 7" descr="C:\Users\Виталий\Desktop\i (3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28992" y="3857628"/>
            <a:ext cx="2105025" cy="1428750"/>
          </a:xfrm>
          <a:prstGeom prst="rect">
            <a:avLst/>
          </a:prstGeom>
          <a:noFill/>
        </p:spPr>
      </p:pic>
      <p:pic>
        <p:nvPicPr>
          <p:cNvPr id="1032" name="Picture 8" descr="C:\Users\Виталий\Desktop\i (5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29388" y="4071942"/>
            <a:ext cx="190500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Соединить слова в правом и левом столбике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/>
              <a:t>КИНОТЕАТР</a:t>
            </a:r>
          </a:p>
          <a:p>
            <a:r>
              <a:rPr lang="ru-RU" dirty="0" smtClean="0"/>
              <a:t>МУЗЕЙ</a:t>
            </a:r>
          </a:p>
          <a:p>
            <a:r>
              <a:rPr lang="ru-RU" dirty="0" smtClean="0"/>
              <a:t>ТРАНСПОРТ</a:t>
            </a:r>
          </a:p>
          <a:p>
            <a:r>
              <a:rPr lang="ru-RU" dirty="0" smtClean="0"/>
              <a:t>ЦИРК</a:t>
            </a:r>
          </a:p>
          <a:p>
            <a:r>
              <a:rPr lang="ru-RU" dirty="0" smtClean="0"/>
              <a:t>ТЕАТР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ВЫСТАВКА</a:t>
            </a:r>
          </a:p>
          <a:p>
            <a:r>
              <a:rPr lang="ru-RU" dirty="0" smtClean="0"/>
              <a:t>КИНО</a:t>
            </a:r>
          </a:p>
          <a:p>
            <a:r>
              <a:rPr lang="ru-RU" dirty="0" smtClean="0"/>
              <a:t>СПЕКТАКЛЬ</a:t>
            </a:r>
          </a:p>
          <a:p>
            <a:r>
              <a:rPr lang="ru-RU" dirty="0" smtClean="0"/>
              <a:t>ПРЕДСТАВЛЕНИЕ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Узнай предмет</a:t>
            </a:r>
            <a:endParaRPr lang="ru-RU" dirty="0"/>
          </a:p>
        </p:txBody>
      </p:sp>
      <p:pic>
        <p:nvPicPr>
          <p:cNvPr id="2050" name="Picture 2" descr="C:\Users\Виталий\Desktop\ec86e9336b5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3571876"/>
            <a:ext cx="3000364" cy="2238364"/>
          </a:xfrm>
          <a:prstGeom prst="rect">
            <a:avLst/>
          </a:prstGeom>
          <a:noFill/>
        </p:spPr>
      </p:pic>
      <p:pic>
        <p:nvPicPr>
          <p:cNvPr id="2051" name="Picture 3" descr="C:\Users\Виталий\Desktop\i (1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00" y="1928802"/>
            <a:ext cx="2857500" cy="1009650"/>
          </a:xfrm>
          <a:prstGeom prst="rect">
            <a:avLst/>
          </a:prstGeom>
          <a:noFill/>
        </p:spPr>
      </p:pic>
      <p:pic>
        <p:nvPicPr>
          <p:cNvPr id="2052" name="Picture 4" descr="C:\Users\Виталий\Desktop\i (1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2000240"/>
            <a:ext cx="2524125" cy="1428750"/>
          </a:xfrm>
          <a:prstGeom prst="rect">
            <a:avLst/>
          </a:prstGeom>
          <a:noFill/>
        </p:spPr>
      </p:pic>
      <p:pic>
        <p:nvPicPr>
          <p:cNvPr id="2053" name="Picture 5" descr="C:\Users\Виталий\Desktop\i (6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0826" y="4572008"/>
            <a:ext cx="1590675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Виталий\Desktop\i (10)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42910" y="4143380"/>
            <a:ext cx="3286148" cy="1643064"/>
          </a:xfrm>
          <a:prstGeom prst="rect">
            <a:avLst/>
          </a:prstGeom>
          <a:noFill/>
        </p:spPr>
      </p:pic>
      <p:pic>
        <p:nvPicPr>
          <p:cNvPr id="3075" name="Picture 3" descr="C:\Users\Виталий\Desktop\i (9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1857364"/>
            <a:ext cx="2857500" cy="1409700"/>
          </a:xfrm>
          <a:prstGeom prst="rect">
            <a:avLst/>
          </a:prstGeom>
          <a:noFill/>
        </p:spPr>
      </p:pic>
      <p:pic>
        <p:nvPicPr>
          <p:cNvPr id="3076" name="Picture 4" descr="C:\Users\Виталий\Desktop\i (8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0826" y="4143380"/>
            <a:ext cx="2000250" cy="1428750"/>
          </a:xfrm>
          <a:prstGeom prst="rect">
            <a:avLst/>
          </a:prstGeom>
          <a:noFill/>
        </p:spPr>
      </p:pic>
      <p:pic>
        <p:nvPicPr>
          <p:cNvPr id="3077" name="Picture 5" descr="C:\Users\Виталий\Desktop\i (7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43636" y="2143116"/>
            <a:ext cx="1647825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Вопросы к кроссворду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Место, где зрители сидят во время спектакля.</a:t>
            </a:r>
          </a:p>
          <a:p>
            <a:r>
              <a:rPr lang="ru-RU" dirty="0" smtClean="0"/>
              <a:t>2. Место, где зрители находятся до и после спектакля.</a:t>
            </a:r>
          </a:p>
          <a:p>
            <a:r>
              <a:rPr lang="ru-RU" dirty="0" smtClean="0"/>
              <a:t>3. Место, куда можно сдать на хранение одежду. </a:t>
            </a:r>
          </a:p>
          <a:p>
            <a:r>
              <a:rPr lang="ru-RU" dirty="0" smtClean="0"/>
              <a:t> 4. Место где зрители могут перекусить во время антракта.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Советы </a:t>
            </a:r>
            <a:r>
              <a:rPr lang="ru-RU" dirty="0" err="1" smtClean="0"/>
              <a:t>Шур-шура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театр приходи небрежно и непразднично одетым</a:t>
            </a:r>
          </a:p>
          <a:p>
            <a:r>
              <a:rPr lang="ru-RU" dirty="0" smtClean="0"/>
              <a:t>При входе кричи, толкайся, всех распихивай</a:t>
            </a:r>
          </a:p>
          <a:p>
            <a:r>
              <a:rPr lang="ru-RU" dirty="0" smtClean="0"/>
              <a:t>Билет </a:t>
            </a:r>
            <a:r>
              <a:rPr lang="ru-RU" dirty="0" err="1" smtClean="0"/>
              <a:t>брост</a:t>
            </a:r>
            <a:r>
              <a:rPr lang="ru-RU" dirty="0" smtClean="0"/>
              <a:t> у входа к ногам контролера</a:t>
            </a:r>
          </a:p>
          <a:p>
            <a:r>
              <a:rPr lang="ru-RU" dirty="0" smtClean="0"/>
              <a:t>В верхней одежде пробеги в зрительный зал</a:t>
            </a:r>
          </a:p>
          <a:p>
            <a:r>
              <a:rPr lang="ru-RU" dirty="0" smtClean="0"/>
              <a:t>Обязательно постарайся опоздать к началу представления</a:t>
            </a:r>
          </a:p>
          <a:p>
            <a:endParaRPr lang="ru-RU" dirty="0"/>
          </a:p>
        </p:txBody>
      </p:sp>
      <p:pic>
        <p:nvPicPr>
          <p:cNvPr id="4" name="Picture 2" descr="C:\Users\Виталий\Desktop\i (14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5008" y="4214818"/>
            <a:ext cx="3214710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Ставит спектакль</a:t>
            </a:r>
          </a:p>
          <a:p>
            <a:endParaRPr lang="ru-RU" dirty="0" smtClean="0"/>
          </a:p>
          <a:p>
            <a:r>
              <a:rPr lang="ru-RU" dirty="0" smtClean="0"/>
              <a:t>Рисует костюмы и декорации к спектаклю</a:t>
            </a:r>
          </a:p>
          <a:p>
            <a:endParaRPr lang="ru-RU" dirty="0" smtClean="0"/>
          </a:p>
          <a:p>
            <a:r>
              <a:rPr lang="ru-RU" dirty="0" smtClean="0"/>
              <a:t>Пишет музыку к спектаклю</a:t>
            </a:r>
            <a:endParaRPr lang="ru-RU" dirty="0"/>
          </a:p>
        </p:txBody>
      </p:sp>
      <p:pic>
        <p:nvPicPr>
          <p:cNvPr id="6146" name="Picture 2" descr="C:\Users\Виталий\Desktop\easel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1357298"/>
            <a:ext cx="2286016" cy="2571768"/>
          </a:xfrm>
          <a:prstGeom prst="rect">
            <a:avLst/>
          </a:prstGeom>
          <a:noFill/>
        </p:spPr>
      </p:pic>
      <p:pic>
        <p:nvPicPr>
          <p:cNvPr id="6147" name="Picture 3" descr="C:\Users\Виталий\Desktop\i (15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1714488"/>
            <a:ext cx="2095500" cy="1428750"/>
          </a:xfrm>
          <a:prstGeom prst="rect">
            <a:avLst/>
          </a:prstGeom>
          <a:noFill/>
        </p:spPr>
      </p:pic>
      <p:pic>
        <p:nvPicPr>
          <p:cNvPr id="6148" name="Picture 4" descr="C:\Users\Виталий\Desktop\92106601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3643314"/>
            <a:ext cx="2332037" cy="1547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Советы Петрушки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 время спектакля нельзя громко смеяться , вертеться, вскакивать с места, толкаться.</a:t>
            </a:r>
          </a:p>
          <a:p>
            <a:r>
              <a:rPr lang="ru-RU" dirty="0" smtClean="0"/>
              <a:t>Нельзя шуршать фантиками, есть конфеты, пить воду</a:t>
            </a:r>
            <a:endParaRPr lang="ru-RU" dirty="0"/>
          </a:p>
        </p:txBody>
      </p:sp>
      <p:pic>
        <p:nvPicPr>
          <p:cNvPr id="4" name="Picture 2" descr="C:\Users\Виталий\Desktop\i (1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3429000"/>
            <a:ext cx="3286148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113</TotalTime>
  <Words>157</Words>
  <Application>Microsoft Office PowerPoint</Application>
  <PresentationFormat>Экран (4:3)</PresentationFormat>
  <Paragraphs>34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Урок этикета:                    </vt:lpstr>
      <vt:lpstr>                Что общего?</vt:lpstr>
      <vt:lpstr> Соединить слова в правом и левом столбике</vt:lpstr>
      <vt:lpstr>              Узнай предмет</vt:lpstr>
      <vt:lpstr>Слайд 5</vt:lpstr>
      <vt:lpstr>           Вопросы к кроссворду</vt:lpstr>
      <vt:lpstr>Советы Шур-шура</vt:lpstr>
      <vt:lpstr>Слайд 8</vt:lpstr>
      <vt:lpstr>Советы Петрушки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этикета:</dc:title>
  <dc:creator>Виталий</dc:creator>
  <cp:lastModifiedBy>Виталий</cp:lastModifiedBy>
  <cp:revision>12</cp:revision>
  <dcterms:created xsi:type="dcterms:W3CDTF">2014-11-10T13:57:22Z</dcterms:created>
  <dcterms:modified xsi:type="dcterms:W3CDTF">2014-11-10T15:51:23Z</dcterms:modified>
</cp:coreProperties>
</file>