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801600" cy="9601200" type="A3"/>
  <p:notesSz cx="9925050" cy="14357350"/>
  <p:defaultTextStyle>
    <a:defPPr>
      <a:defRPr lang="ru-RU"/>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110" y="-84"/>
      </p:cViewPr>
      <p:guideLst>
        <p:guide orient="horz" pos="3024"/>
        <p:guide pos="403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60120" y="2982596"/>
            <a:ext cx="10881360" cy="205803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281160" y="384494"/>
            <a:ext cx="2880360" cy="819213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40080" y="384494"/>
            <a:ext cx="8427720" cy="819213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1238" y="6169661"/>
            <a:ext cx="10881360" cy="1906905"/>
          </a:xfrm>
        </p:spPr>
        <p:txBody>
          <a:bodyPr anchor="t"/>
          <a:lstStyle>
            <a:lvl1pPr algn="l">
              <a:defRPr sz="5600" b="1" cap="all"/>
            </a:lvl1pPr>
          </a:lstStyle>
          <a:p>
            <a:r>
              <a:rPr lang="ru-RU" smtClean="0"/>
              <a:t>Образец заголовка</a:t>
            </a:r>
            <a:endParaRPr lang="ru-RU"/>
          </a:p>
        </p:txBody>
      </p:sp>
      <p:sp>
        <p:nvSpPr>
          <p:cNvPr id="3" name="Текст 2"/>
          <p:cNvSpPr>
            <a:spLocks noGrp="1"/>
          </p:cNvSpPr>
          <p:nvPr>
            <p:ph type="body" idx="1"/>
          </p:nvPr>
        </p:nvSpPr>
        <p:spPr>
          <a:xfrm>
            <a:off x="1011238" y="4069399"/>
            <a:ext cx="10881360" cy="2100262"/>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40080" y="2240281"/>
            <a:ext cx="5654040" cy="633634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507480" y="2240281"/>
            <a:ext cx="5654040" cy="633634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40080" y="2149158"/>
            <a:ext cx="5656263"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ru-RU" smtClean="0"/>
              <a:t>Образец текста</a:t>
            </a:r>
          </a:p>
        </p:txBody>
      </p:sp>
      <p:sp>
        <p:nvSpPr>
          <p:cNvPr id="4" name="Содержимое 3"/>
          <p:cNvSpPr>
            <a:spLocks noGrp="1"/>
          </p:cNvSpPr>
          <p:nvPr>
            <p:ph sz="half" idx="2"/>
          </p:nvPr>
        </p:nvSpPr>
        <p:spPr>
          <a:xfrm>
            <a:off x="640080" y="3044825"/>
            <a:ext cx="5656263"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503036" y="2149158"/>
            <a:ext cx="5658485"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ru-RU" smtClean="0"/>
              <a:t>Образец текста</a:t>
            </a:r>
          </a:p>
        </p:txBody>
      </p:sp>
      <p:sp>
        <p:nvSpPr>
          <p:cNvPr id="6" name="Содержимое 5"/>
          <p:cNvSpPr>
            <a:spLocks noGrp="1"/>
          </p:cNvSpPr>
          <p:nvPr>
            <p:ph sz="quarter" idx="4"/>
          </p:nvPr>
        </p:nvSpPr>
        <p:spPr>
          <a:xfrm>
            <a:off x="6503036" y="3044825"/>
            <a:ext cx="5658485"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0081" y="382270"/>
            <a:ext cx="4211638" cy="1626870"/>
          </a:xfrm>
        </p:spPr>
        <p:txBody>
          <a:bodyPr anchor="b"/>
          <a:lstStyle>
            <a:lvl1pPr algn="l">
              <a:defRPr sz="2800" b="1"/>
            </a:lvl1pPr>
          </a:lstStyle>
          <a:p>
            <a:r>
              <a:rPr lang="ru-RU" smtClean="0"/>
              <a:t>Образец заголовка</a:t>
            </a:r>
            <a:endParaRPr lang="ru-RU"/>
          </a:p>
        </p:txBody>
      </p:sp>
      <p:sp>
        <p:nvSpPr>
          <p:cNvPr id="3" name="Содержимое 2"/>
          <p:cNvSpPr>
            <a:spLocks noGrp="1"/>
          </p:cNvSpPr>
          <p:nvPr>
            <p:ph idx="1"/>
          </p:nvPr>
        </p:nvSpPr>
        <p:spPr>
          <a:xfrm>
            <a:off x="5005070" y="382271"/>
            <a:ext cx="7156450" cy="8194358"/>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40081" y="2009141"/>
            <a:ext cx="4211638" cy="6567488"/>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9203" y="6720840"/>
            <a:ext cx="7680960" cy="793433"/>
          </a:xfrm>
        </p:spPr>
        <p:txBody>
          <a:bodyPr anchor="b"/>
          <a:lstStyle>
            <a:lvl1pPr algn="l">
              <a:defRPr sz="2800" b="1"/>
            </a:lvl1pPr>
          </a:lstStyle>
          <a:p>
            <a:r>
              <a:rPr lang="ru-RU" smtClean="0"/>
              <a:t>Образец заголовка</a:t>
            </a:r>
            <a:endParaRPr lang="ru-RU"/>
          </a:p>
        </p:txBody>
      </p:sp>
      <p:sp>
        <p:nvSpPr>
          <p:cNvPr id="3" name="Рисунок 2"/>
          <p:cNvSpPr>
            <a:spLocks noGrp="1"/>
          </p:cNvSpPr>
          <p:nvPr>
            <p:ph type="pic" idx="1"/>
          </p:nvPr>
        </p:nvSpPr>
        <p:spPr>
          <a:xfrm>
            <a:off x="2509203" y="857885"/>
            <a:ext cx="7680960" cy="576072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ru-RU"/>
          </a:p>
        </p:txBody>
      </p:sp>
      <p:sp>
        <p:nvSpPr>
          <p:cNvPr id="4" name="Текст 3"/>
          <p:cNvSpPr>
            <a:spLocks noGrp="1"/>
          </p:cNvSpPr>
          <p:nvPr>
            <p:ph type="body" sz="half" idx="2"/>
          </p:nvPr>
        </p:nvSpPr>
        <p:spPr>
          <a:xfrm>
            <a:off x="2509203" y="7514273"/>
            <a:ext cx="7680960" cy="1126807"/>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0080" y="384493"/>
            <a:ext cx="11521440" cy="1600200"/>
          </a:xfrm>
          <a:prstGeom prst="rect">
            <a:avLst/>
          </a:prstGeom>
        </p:spPr>
        <p:txBody>
          <a:bodyPr vert="horz" lIns="128016" tIns="64008" rIns="128016" bIns="64008"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40080" y="2240281"/>
            <a:ext cx="11521440" cy="6336348"/>
          </a:xfrm>
          <a:prstGeom prst="rect">
            <a:avLst/>
          </a:prstGeom>
        </p:spPr>
        <p:txBody>
          <a:bodyPr vert="horz" lIns="128016" tIns="64008" rIns="128016" bIns="64008"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40080" y="8898891"/>
            <a:ext cx="2987040" cy="511175"/>
          </a:xfrm>
          <a:prstGeom prst="rect">
            <a:avLst/>
          </a:prstGeom>
        </p:spPr>
        <p:txBody>
          <a:bodyPr vert="horz" lIns="128016" tIns="64008" rIns="128016" bIns="64008" rtlCol="0" anchor="ctr"/>
          <a:lstStyle>
            <a:lvl1pPr algn="l">
              <a:defRPr sz="1700">
                <a:solidFill>
                  <a:schemeClr val="tx1">
                    <a:tint val="75000"/>
                  </a:schemeClr>
                </a:solidFill>
              </a:defRPr>
            </a:lvl1pPr>
          </a:lstStyle>
          <a:p>
            <a:fld id="{5B106E36-FD25-4E2D-B0AA-010F637433A0}" type="datetimeFigureOut">
              <a:rPr lang="ru-RU" smtClean="0"/>
              <a:pPr/>
              <a:t>04.04.2014</a:t>
            </a:fld>
            <a:endParaRPr lang="ru-RU"/>
          </a:p>
        </p:txBody>
      </p:sp>
      <p:sp>
        <p:nvSpPr>
          <p:cNvPr id="5" name="Нижний колонтитул 4"/>
          <p:cNvSpPr>
            <a:spLocks noGrp="1"/>
          </p:cNvSpPr>
          <p:nvPr>
            <p:ph type="ftr" sz="quarter" idx="3"/>
          </p:nvPr>
        </p:nvSpPr>
        <p:spPr>
          <a:xfrm>
            <a:off x="4373880" y="8898891"/>
            <a:ext cx="4053840" cy="511175"/>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9174480" y="8898891"/>
            <a:ext cx="2987040" cy="511175"/>
          </a:xfrm>
          <a:prstGeom prst="rect">
            <a:avLst/>
          </a:prstGeom>
        </p:spPr>
        <p:txBody>
          <a:bodyPr vert="horz" lIns="128016" tIns="64008" rIns="128016" bIns="64008" rtlCol="0" anchor="ctr"/>
          <a:lstStyle>
            <a:lvl1pPr algn="r">
              <a:defRPr sz="17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itchFamily="34" charset="0"/>
        <a:buChar char="–"/>
        <a:defRPr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ru-RU"/>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5" name="Рисунок 4" descr="http://755700.ru/upload/medialibrary/082/6364098181.png"/>
          <p:cNvPicPr/>
          <p:nvPr/>
        </p:nvPicPr>
        <p:blipFill>
          <a:blip r:embed="rId2"/>
          <a:srcRect/>
          <a:stretch>
            <a:fillRect/>
          </a:stretch>
        </p:blipFill>
        <p:spPr bwMode="auto">
          <a:xfrm>
            <a:off x="0" y="0"/>
            <a:ext cx="5786478" cy="1928826"/>
          </a:xfrm>
          <a:prstGeom prst="rect">
            <a:avLst/>
          </a:prstGeom>
          <a:noFill/>
          <a:ln w="9525">
            <a:noFill/>
            <a:miter lim="800000"/>
            <a:headEnd/>
            <a:tailEnd/>
          </a:ln>
        </p:spPr>
      </p:pic>
      <p:sp>
        <p:nvSpPr>
          <p:cNvPr id="2" name="Заголовок 1"/>
          <p:cNvSpPr>
            <a:spLocks noGrp="1"/>
          </p:cNvSpPr>
          <p:nvPr>
            <p:ph type="title"/>
          </p:nvPr>
        </p:nvSpPr>
        <p:spPr>
          <a:xfrm>
            <a:off x="1900206" y="382270"/>
            <a:ext cx="10572824" cy="2560942"/>
          </a:xfrm>
        </p:spPr>
        <p:txBody>
          <a:bodyPr>
            <a:noAutofit/>
          </a:bodyPr>
          <a:lstStyle/>
          <a:p>
            <a:pPr algn="ctr"/>
            <a:r>
              <a:rPr lang="ru-RU" sz="4800" dirty="0" smtClean="0"/>
              <a:t>          Я с Победителем</a:t>
            </a:r>
            <a:br>
              <a:rPr lang="ru-RU" sz="4800" dirty="0" smtClean="0"/>
            </a:br>
            <a:r>
              <a:rPr lang="ru-RU" sz="4800" dirty="0" smtClean="0"/>
              <a:t> Буду помнить сама, расскажу другим!</a:t>
            </a:r>
            <a:br>
              <a:rPr lang="ru-RU" sz="4800" dirty="0" smtClean="0"/>
            </a:br>
            <a:endParaRPr lang="ru-RU" sz="4800" dirty="0"/>
          </a:p>
        </p:txBody>
      </p:sp>
      <p:sp>
        <p:nvSpPr>
          <p:cNvPr id="4" name="Текст 3"/>
          <p:cNvSpPr>
            <a:spLocks noGrp="1"/>
          </p:cNvSpPr>
          <p:nvPr>
            <p:ph type="body" sz="half" idx="2"/>
          </p:nvPr>
        </p:nvSpPr>
        <p:spPr>
          <a:xfrm>
            <a:off x="6472238" y="2085957"/>
            <a:ext cx="6215106" cy="4000528"/>
          </a:xfrm>
        </p:spPr>
        <p:txBody>
          <a:bodyPr>
            <a:noAutofit/>
          </a:bodyPr>
          <a:lstStyle/>
          <a:p>
            <a:pPr>
              <a:spcBef>
                <a:spcPts val="0"/>
              </a:spcBef>
            </a:pPr>
            <a:r>
              <a:rPr lang="ru-RU" sz="1400" dirty="0" smtClean="0">
                <a:latin typeface="Times New Roman" pitchFamily="18" charset="0"/>
                <a:cs typeface="Times New Roman" pitchFamily="18" charset="0"/>
              </a:rPr>
              <a:t>Мой прадедушка Георгий  Александрович Раевский родился в 1926 году в поселке </a:t>
            </a:r>
            <a:r>
              <a:rPr lang="ru-RU" sz="1400" dirty="0" err="1" smtClean="0">
                <a:latin typeface="Times New Roman" pitchFamily="18" charset="0"/>
                <a:cs typeface="Times New Roman" pitchFamily="18" charset="0"/>
              </a:rPr>
              <a:t>Урманный</a:t>
            </a:r>
            <a:r>
              <a:rPr lang="ru-RU" sz="1400" dirty="0" smtClean="0">
                <a:latin typeface="Times New Roman" pitchFamily="18" charset="0"/>
                <a:cs typeface="Times New Roman" pitchFamily="18" charset="0"/>
              </a:rPr>
              <a:t>. </a:t>
            </a:r>
          </a:p>
          <a:p>
            <a:pPr>
              <a:spcBef>
                <a:spcPts val="0"/>
              </a:spcBef>
            </a:pPr>
            <a:r>
              <a:rPr lang="ru-RU" sz="1400" dirty="0" smtClean="0">
                <a:latin typeface="Times New Roman" pitchFamily="18" charset="0"/>
                <a:cs typeface="Times New Roman" pitchFamily="18" charset="0"/>
              </a:rPr>
              <a:t>Великая Отечественная война началась, когда он был еще школьником. Чтобы помочь своей семье он в 15 лет бросил учебу в школе и пошел работать в колхоз. В 1944 году был призван в армию. Он вошел в состав семнадцатой Гвардейской </a:t>
            </a:r>
            <a:r>
              <a:rPr lang="ru-RU" sz="1400" smtClean="0">
                <a:latin typeface="Times New Roman" pitchFamily="18" charset="0"/>
                <a:cs typeface="Times New Roman" pitchFamily="18" charset="0"/>
              </a:rPr>
              <a:t>стрелковой </a:t>
            </a:r>
            <a:r>
              <a:rPr lang="ru-RU" sz="1400" smtClean="0">
                <a:latin typeface="Times New Roman" pitchFamily="18" charset="0"/>
                <a:cs typeface="Times New Roman" pitchFamily="18" charset="0"/>
              </a:rPr>
              <a:t>дивизии </a:t>
            </a:r>
            <a:r>
              <a:rPr lang="ru-RU" sz="1400" dirty="0" smtClean="0">
                <a:latin typeface="Times New Roman" pitchFamily="18" charset="0"/>
                <a:cs typeface="Times New Roman" pitchFamily="18" charset="0"/>
              </a:rPr>
              <a:t>третьего Белорусского фронта.</a:t>
            </a:r>
          </a:p>
          <a:p>
            <a:pPr>
              <a:spcBef>
                <a:spcPts val="0"/>
              </a:spcBef>
            </a:pPr>
            <a:r>
              <a:rPr lang="ru-RU" sz="1400" dirty="0" smtClean="0">
                <a:latin typeface="Times New Roman" pitchFamily="18" charset="0"/>
                <a:cs typeface="Times New Roman" pitchFamily="18" charset="0"/>
              </a:rPr>
              <a:t>Семнадцатая Гвардейская стрелковая дивизия вела наступательные бои. Продвигались в упорных боях с большим трудом и с большими потерями людей. Страшным боем был бой за город Витебск. Немецкой армией, захватившей наш город,  была усилена оборона. Во время боя были большие пожары, оглушительная стрельба оружий, танков. Витебск был отвоеван с большими потерями в нашей армии. Дальше был не менее страшный бой за город Оршу. Наступательные бои продолжались, была освобождена Белоруссия, Литва. Во время боя на границе с Германией мой прадед был ранен. После госпиталя он вернулся в свой полк. Ему присвоили воинское звание - гвардии старший сержант и назначили на должность заместителя командира стрелкового взвода. Далее война продолжалась на территории Германии.</a:t>
            </a:r>
            <a:endParaRPr lang="ru-RU" sz="1400" dirty="0">
              <a:latin typeface="Times New Roman" pitchFamily="18" charset="0"/>
              <a:cs typeface="Times New Roman" pitchFamily="18" charset="0"/>
            </a:endParaRPr>
          </a:p>
        </p:txBody>
      </p:sp>
      <p:pic>
        <p:nvPicPr>
          <p:cNvPr id="6" name="Рисунок 5" descr="ХМ-3478/1  Фотография Раевский Г.А., участник боевых действий на Дальнем Востоке.  1948 г."/>
          <p:cNvPicPr/>
          <p:nvPr/>
        </p:nvPicPr>
        <p:blipFill>
          <a:blip r:embed="rId3"/>
          <a:srcRect/>
          <a:stretch>
            <a:fillRect/>
          </a:stretch>
        </p:blipFill>
        <p:spPr bwMode="auto">
          <a:xfrm>
            <a:off x="400008" y="1800204"/>
            <a:ext cx="2500330" cy="2786082"/>
          </a:xfrm>
          <a:prstGeom prst="ellipse">
            <a:avLst/>
          </a:prstGeom>
          <a:ln>
            <a:noFill/>
          </a:ln>
          <a:effectLst>
            <a:softEdge rad="112500"/>
          </a:effectLst>
        </p:spPr>
      </p:pic>
      <p:pic>
        <p:nvPicPr>
          <p:cNvPr id="7" name="Рисунок 6" descr="ХМ-3478/3  Фотография Раевский Георгий Александрович среди бойцов - участников разгрома Квантунской армии  1945-1947 гг."/>
          <p:cNvPicPr/>
          <p:nvPr/>
        </p:nvPicPr>
        <p:blipFill>
          <a:blip r:embed="rId4"/>
          <a:srcRect/>
          <a:stretch>
            <a:fillRect/>
          </a:stretch>
        </p:blipFill>
        <p:spPr bwMode="auto">
          <a:xfrm>
            <a:off x="2471710" y="2871774"/>
            <a:ext cx="3808730" cy="28441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26" name="Rectangle 2"/>
          <p:cNvSpPr>
            <a:spLocks noChangeArrowheads="1"/>
          </p:cNvSpPr>
          <p:nvPr/>
        </p:nvSpPr>
        <p:spPr bwMode="auto">
          <a:xfrm>
            <a:off x="4043346" y="6229360"/>
            <a:ext cx="3786214"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И вот она, долгожданная Победа! Кругом раздавались возгласы Ура! Победа! Мы </a:t>
            </a:r>
            <a:r>
              <a:rPr kumimoji="0" lang="ru-RU" sz="1600" b="0" i="0" u="none" strike="noStrike" cap="none" normalizeH="0" baseline="0" smtClean="0">
                <a:ln>
                  <a:noFill/>
                </a:ln>
                <a:effectLst/>
                <a:latin typeface="Times New Roman" pitchFamily="18" charset="0"/>
                <a:ea typeface="Times New Roman" pitchFamily="18" charset="0"/>
                <a:cs typeface="Times New Roman" pitchFamily="18" charset="0"/>
              </a:rPr>
              <a:t>Победили! </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Домой!</a:t>
            </a:r>
            <a:endParaRPr kumimoji="0" lang="ru-RU" sz="1600" b="0" i="0" u="none" strike="noStrike" cap="none" normalizeH="0" baseline="0" dirty="0" smtClean="0">
              <a:ln>
                <a:noFill/>
              </a:ln>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Мой прадед награжден боевыми медалями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За боевые заслуги</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За освобождение Белоруссии</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За взятие Кенигсберга</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За Победу над Германией в Великой Отечественной войне 1941-1945 гг.</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За Победу над Японией</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орденами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Отечественной войны II-ой степени</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Щит Отечества</a:t>
            </a:r>
            <a:r>
              <a:rPr kumimoji="0" lang="ru-RU" sz="1600" b="0" i="0" u="none" strike="noStrike" cap="none" normalizeH="0" baseline="0" dirty="0" smtClean="0">
                <a:ln>
                  <a:noFill/>
                </a:ln>
                <a:effectLst/>
                <a:latin typeface="Calibri"/>
                <a:ea typeface="Times New Roman" pitchFamily="18" charset="0"/>
                <a:cs typeface="Times New Roman" pitchFamily="18" charset="0"/>
              </a:rPr>
              <a:t>»</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a:t>
            </a:r>
            <a:endParaRPr kumimoji="0" lang="ru-RU" sz="1600" b="0" i="0" u="none" strike="noStrike" cap="none" normalizeH="0" baseline="0" dirty="0" smtClean="0">
              <a:ln>
                <a:noFill/>
              </a:ln>
              <a:effectLst/>
              <a:latin typeface="Arial" pitchFamily="34" charset="0"/>
            </a:endParaRPr>
          </a:p>
        </p:txBody>
      </p:sp>
      <p:pic>
        <p:nvPicPr>
          <p:cNvPr id="11" name="Рисунок 10" descr="K:\фото\2009\2\DCIM\100SSCAM\SV500198.JPG"/>
          <p:cNvPicPr/>
          <p:nvPr/>
        </p:nvPicPr>
        <p:blipFill>
          <a:blip r:embed="rId5" cstate="print"/>
          <a:srcRect l="10526" t="12377" r="5263"/>
          <a:stretch>
            <a:fillRect/>
          </a:stretch>
        </p:blipFill>
        <p:spPr bwMode="auto">
          <a:xfrm>
            <a:off x="114256" y="6086484"/>
            <a:ext cx="3929090" cy="30343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Рисунок 11" descr="K:\фото\2009\2\DCIM\100SSCAM\SV500202.JPG"/>
          <p:cNvPicPr/>
          <p:nvPr/>
        </p:nvPicPr>
        <p:blipFill>
          <a:blip r:embed="rId6" cstate="print"/>
          <a:srcRect t="15032" r="15094"/>
          <a:stretch>
            <a:fillRect/>
          </a:stretch>
        </p:blipFill>
        <p:spPr bwMode="auto">
          <a:xfrm>
            <a:off x="7900998" y="5943608"/>
            <a:ext cx="4643470" cy="31432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p:cNvSpPr txBox="1"/>
          <p:nvPr/>
        </p:nvSpPr>
        <p:spPr>
          <a:xfrm>
            <a:off x="8901130" y="9086880"/>
            <a:ext cx="3714776" cy="307777"/>
          </a:xfrm>
          <a:prstGeom prst="rect">
            <a:avLst/>
          </a:prstGeom>
          <a:noFill/>
        </p:spPr>
        <p:txBody>
          <a:bodyPr wrap="square" rtlCol="0">
            <a:spAutoFit/>
          </a:bodyPr>
          <a:lstStyle/>
          <a:p>
            <a:pPr algn="r"/>
            <a:r>
              <a:rPr lang="ru-RU" sz="1400" dirty="0" smtClean="0"/>
              <a:t>Раевская Мария 3г класс</a:t>
            </a:r>
            <a:endParaRPr lang="ru-RU" sz="14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265</Words>
  <Application>Microsoft Office PowerPoint</Application>
  <PresentationFormat>A3 (297x420 мм)</PresentationFormat>
  <Paragraphs>7</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          Я с Победителем  Буду помнить сама, расскажу другим!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 с Победителем  Буду помнить сама, расскажу другим!</dc:title>
  <cp:lastModifiedBy>Шадрина</cp:lastModifiedBy>
  <cp:revision>7</cp:revision>
  <cp:lastPrinted>2014-04-04T03:59:02Z</cp:lastPrinted>
  <dcterms:modified xsi:type="dcterms:W3CDTF">2014-04-04T03:59:40Z</dcterms:modified>
</cp:coreProperties>
</file>