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3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21FE13-5849-4B7B-AE41-D5E5C6B47524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1B7B4-D129-44C1-9D47-099303C0F3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4214813"/>
          </a:xfrm>
          <a:prstGeom prst="rect">
            <a:avLst/>
          </a:prstGeom>
        </p:spPr>
        <p:txBody>
          <a:bodyPr rtlCol="0" anchor="t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Здоровьесберегающие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31" name="Text Box 7"/>
          <p:cNvSpPr txBox="1">
            <a:spLocks noChangeArrowheads="1"/>
          </p:cNvSpPr>
          <p:nvPr/>
        </p:nvSpPr>
        <p:spPr bwMode="auto">
          <a:xfrm>
            <a:off x="714348" y="1714488"/>
            <a:ext cx="8047038" cy="928694"/>
          </a:xfrm>
          <a:prstGeom prst="rect">
            <a:avLst/>
          </a:prstGeom>
          <a:gradFill rotWithShape="1">
            <a:gsLst>
              <a:gs pos="0">
                <a:srgbClr val="D99694"/>
              </a:gs>
              <a:gs pos="100000">
                <a:srgbClr val="F2DCDB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9250" dir="2132261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b="1" dirty="0">
                <a:solidFill>
                  <a:srgbClr val="000000"/>
                </a:solidFill>
              </a:rPr>
              <a:t>Технология</a:t>
            </a:r>
            <a:r>
              <a:rPr lang="ru-RU" dirty="0">
                <a:solidFill>
                  <a:srgbClr val="000000"/>
                </a:solidFill>
              </a:rPr>
              <a:t> – </a:t>
            </a:r>
            <a:r>
              <a:rPr lang="ru-RU" sz="1700" dirty="0">
                <a:solidFill>
                  <a:srgbClr val="000000"/>
                </a:solidFill>
              </a:rPr>
              <a:t>научное прогнозирование и точное воспроизведение педагогических действий, которые обеспечивают достижение запланированных результатов</a:t>
            </a:r>
            <a:endParaRPr lang="ru-RU" sz="1700" dirty="0">
              <a:latin typeface="Arial" pitchFamily="34" charset="0"/>
            </a:endParaRPr>
          </a:p>
        </p:txBody>
      </p:sp>
      <p:sp>
        <p:nvSpPr>
          <p:cNvPr id="48132" name="Text Box 8"/>
          <p:cNvSpPr txBox="1">
            <a:spLocks noChangeArrowheads="1"/>
          </p:cNvSpPr>
          <p:nvPr/>
        </p:nvSpPr>
        <p:spPr bwMode="auto">
          <a:xfrm>
            <a:off x="755650" y="2500307"/>
            <a:ext cx="7632700" cy="100013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b="1" dirty="0" err="1">
                <a:solidFill>
                  <a:srgbClr val="000000"/>
                </a:solidFill>
              </a:rPr>
              <a:t>Здоровьесберегающие</a:t>
            </a:r>
            <a:r>
              <a:rPr lang="ru-RU" b="1" dirty="0">
                <a:solidFill>
                  <a:srgbClr val="000000"/>
                </a:solidFill>
              </a:rPr>
              <a:t> технологии  – </a:t>
            </a:r>
            <a:r>
              <a:rPr lang="ru-RU" sz="1700" dirty="0">
                <a:solidFill>
                  <a:srgbClr val="000000"/>
                </a:solidFill>
              </a:rPr>
              <a:t>это технологии, направленные</a:t>
            </a:r>
            <a:br>
              <a:rPr lang="ru-RU" sz="1700" dirty="0">
                <a:solidFill>
                  <a:srgbClr val="000000"/>
                </a:solidFill>
              </a:rPr>
            </a:br>
            <a:r>
              <a:rPr lang="ru-RU" sz="1700" dirty="0">
                <a:solidFill>
                  <a:srgbClr val="000000"/>
                </a:solidFill>
              </a:rPr>
              <a:t>на сохранение здоровья и активное формирование здорового образа жизни</a:t>
            </a:r>
            <a:br>
              <a:rPr lang="ru-RU" sz="1700" dirty="0">
                <a:solidFill>
                  <a:srgbClr val="000000"/>
                </a:solidFill>
              </a:rPr>
            </a:br>
            <a:r>
              <a:rPr lang="ru-RU" sz="1700" dirty="0">
                <a:solidFill>
                  <a:srgbClr val="000000"/>
                </a:solidFill>
              </a:rPr>
              <a:t>и здоровья воспитанников</a:t>
            </a:r>
            <a:endParaRPr lang="ru-RU" sz="1700" dirty="0">
              <a:latin typeface="Arial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857224" y="4000504"/>
            <a:ext cx="2928958" cy="914400"/>
          </a:xfrm>
          <a:prstGeom prst="round2Diag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>
                    <a:lumMod val="95000"/>
                  </a:schemeClr>
                </a:solidFill>
              </a:rPr>
              <a:t>Медико-профилактические</a:t>
            </a:r>
          </a:p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357818" y="4000504"/>
            <a:ext cx="3000396" cy="914400"/>
          </a:xfrm>
          <a:prstGeom prst="round2Diag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bg1">
                    <a:lumMod val="95000"/>
                  </a:schemeClr>
                </a:solidFill>
              </a:rPr>
              <a:t>Физкультурно-оздоровительные</a:t>
            </a: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1285852" y="5286388"/>
            <a:ext cx="2928958" cy="914400"/>
          </a:xfrm>
          <a:prstGeom prst="round2Diag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Здоровьесберегающие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образовательные технологии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786314" y="5286388"/>
            <a:ext cx="2928958" cy="914400"/>
          </a:xfrm>
          <a:prstGeom prst="round2Diag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>
                    <a:lumMod val="95000"/>
                  </a:schemeClr>
                </a:solidFill>
              </a:rPr>
              <a:t>Обеспечение социально-психологического благополучия</a:t>
            </a:r>
          </a:p>
          <a:p>
            <a:pPr algn="ctr"/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2107389" y="375047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964645" y="4321975"/>
            <a:ext cx="178595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250529" y="4250537"/>
            <a:ext cx="178595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6750859" y="375047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2910" y="1428736"/>
            <a:ext cx="8047038" cy="928694"/>
          </a:xfrm>
          <a:prstGeom prst="rect">
            <a:avLst/>
          </a:prstGeom>
          <a:gradFill rotWithShape="1">
            <a:gsLst>
              <a:gs pos="0">
                <a:srgbClr val="D99694"/>
              </a:gs>
              <a:gs pos="100000">
                <a:srgbClr val="F2DCDB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9250" dir="2132261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b="1" dirty="0">
                <a:solidFill>
                  <a:srgbClr val="000000"/>
                </a:solidFill>
              </a:rPr>
              <a:t>Технология</a:t>
            </a:r>
            <a:r>
              <a:rPr lang="ru-RU" dirty="0">
                <a:solidFill>
                  <a:srgbClr val="000000"/>
                </a:solidFill>
              </a:rPr>
              <a:t> – </a:t>
            </a:r>
            <a:r>
              <a:rPr lang="ru-RU" sz="1700" dirty="0">
                <a:solidFill>
                  <a:srgbClr val="000000"/>
                </a:solidFill>
              </a:rPr>
              <a:t>научное прогнозирование и точное воспроизведение педагогических действий, которые обеспечивают достижение запланированных результатов</a:t>
            </a:r>
            <a:endParaRPr lang="ru-RU" sz="1700" dirty="0"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785794"/>
            <a:ext cx="5072098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Медико-профилактические</a:t>
            </a:r>
          </a:p>
          <a:p>
            <a:pPr marL="0"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организация мониторинга здоровья дошкольников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организация и контроль питания детей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физического развития дошкольников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закаливание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организация профилактических </a:t>
            </a:r>
            <a:br>
              <a:rPr lang="ru-RU" altLang="ru-RU" sz="2400" dirty="0" smtClean="0"/>
            </a:br>
            <a:r>
              <a:rPr lang="ru-RU" altLang="ru-RU" sz="2400" dirty="0" smtClean="0"/>
              <a:t>   мероприятий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организация обеспечения требований </a:t>
            </a:r>
            <a:r>
              <a:rPr lang="ru-RU" altLang="ru-RU" sz="2400" dirty="0" err="1" smtClean="0"/>
              <a:t>СанПиНов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2400" dirty="0" smtClean="0"/>
              <a:t>Организация </a:t>
            </a:r>
            <a:r>
              <a:rPr lang="ru-RU" altLang="ru-RU" sz="2400" dirty="0" err="1" smtClean="0"/>
              <a:t>здоровьесберегающей</a:t>
            </a:r>
            <a:r>
              <a:rPr lang="ru-RU" altLang="ru-RU" sz="2400" dirty="0" smtClean="0"/>
              <a:t> </a:t>
            </a:r>
            <a:br>
              <a:rPr lang="ru-RU" altLang="ru-RU" sz="2400" dirty="0" smtClean="0"/>
            </a:br>
            <a:r>
              <a:rPr lang="ru-RU" altLang="ru-RU" sz="2400" dirty="0" smtClean="0"/>
              <a:t>    среды</a:t>
            </a:r>
            <a:endParaRPr lang="ru-RU" altLang="ru-RU" sz="2400" dirty="0">
              <a:latin typeface="Arial" pitchFamily="34" charset="0"/>
            </a:endParaRPr>
          </a:p>
        </p:txBody>
      </p:sp>
      <p:pic>
        <p:nvPicPr>
          <p:cNvPr id="26626" name="Picture 2" descr="F:\ДЕТИ Д.С. ГУЛЮПИ. 2014 Г\107___03\IMG_07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14290"/>
            <a:ext cx="3643338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7" name="Picture 3" descr="F:\ДЕТИ Д.С. ГУЛЮПИ. 2014 Г\107___03\IMG_07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214686"/>
            <a:ext cx="3786214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Здоровьесберегающие технологии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</dc:title>
  <dc:creator>Пользователь</dc:creator>
  <cp:lastModifiedBy>Пользователь</cp:lastModifiedBy>
  <cp:revision>1</cp:revision>
  <dcterms:created xsi:type="dcterms:W3CDTF">2015-05-07T07:10:26Z</dcterms:created>
  <dcterms:modified xsi:type="dcterms:W3CDTF">2015-05-07T07:11:31Z</dcterms:modified>
</cp:coreProperties>
</file>