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7" r:id="rId9"/>
    <p:sldId id="268" r:id="rId10"/>
    <p:sldId id="271" r:id="rId11"/>
    <p:sldId id="273" r:id="rId12"/>
    <p:sldId id="289" r:id="rId13"/>
    <p:sldId id="274" r:id="rId14"/>
    <p:sldId id="275" r:id="rId15"/>
    <p:sldId id="276" r:id="rId16"/>
    <p:sldId id="277" r:id="rId17"/>
    <p:sldId id="279" r:id="rId18"/>
    <p:sldId id="280" r:id="rId19"/>
    <p:sldId id="281" r:id="rId20"/>
    <p:sldId id="290" r:id="rId21"/>
    <p:sldId id="282" r:id="rId22"/>
    <p:sldId id="283" r:id="rId23"/>
    <p:sldId id="284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2004_2005/articles/214235/img6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000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БЕРЁЗА - СИМВОЛ РОССИИ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857232"/>
            <a:ext cx="8643998" cy="58579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Сергей\Рабочий стол\МОДУЛЬ\берёзы\16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857232"/>
            <a:ext cx="4714908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857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00042"/>
            <a:ext cx="8643998" cy="61436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Сергей\Рабочий стол\МОДУЛЬ\берёзы\20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57256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857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480"/>
            <a:ext cx="8715436" cy="61436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Сергей\Рабочий стол\МОДУЛЬ\берёзы\кривы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00042"/>
            <a:ext cx="464347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143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480"/>
            <a:ext cx="8501122" cy="6000792"/>
          </a:xfrm>
        </p:spPr>
        <p:txBody>
          <a:bodyPr/>
          <a:lstStyle/>
          <a:p>
            <a:r>
              <a:rPr lang="ru-RU" dirty="0" smtClean="0"/>
              <a:t>Нет дерева в России, которому так  повезло  бы в литературе, музыке, живописи.</a:t>
            </a:r>
            <a:endParaRPr lang="ru-RU" dirty="0"/>
          </a:p>
        </p:txBody>
      </p:sp>
      <p:pic>
        <p:nvPicPr>
          <p:cNvPr id="4" name="Picture 2" descr="http://festival.1september.ru/2004_2005/articles/214235/img6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143240" y="1714488"/>
            <a:ext cx="2857500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фотохудожник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15436" cy="5786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Сергей\Рабочий стол\МОДУЛЬ\берёзы\с одуван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000108"/>
            <a:ext cx="4143404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фотохудожник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86874" cy="5786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Documents and Settings\Сергей\Рабочий стол\МОДУЛЬ\берёзы\фотохудож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7786742" cy="5753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Картина художника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15436" cy="5786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Documents and Settings\Сергей\Рабочий стол\МОДУЛЬ\берёзы\худо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572428" cy="5715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000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Картина художника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857232"/>
            <a:ext cx="8572560" cy="5715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C:\Documents and Settings\Сергей\Рабочий стол\МОДУЛЬ\берёзы\зимой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857232"/>
            <a:ext cx="4143404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89"/>
            <a:ext cx="7772400" cy="1428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501122" cy="60722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Сергей\Рабочий стол\МОДУЛЬ\берёзы\куиндж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42968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715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Картина художника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928670"/>
            <a:ext cx="8501122" cy="56436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Сергей\Рабочий стол\МОДУЛЬ\берёзы\худож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928670"/>
            <a:ext cx="4643470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000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Картина юного художника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85794"/>
            <a:ext cx="8286808" cy="5786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Сергей\Рабочий стол\МОДУЛЬ\берёзы\рису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785794"/>
            <a:ext cx="5000643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143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00042"/>
            <a:ext cx="8715436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Сергей\Рабочий стол\МОДУЛЬ\берёзы\betula_pendula_ro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500"/>
            <a:ext cx="8358246" cy="6000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000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поделки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642918"/>
            <a:ext cx="8429684" cy="59293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Сергей\Рабочий стол\МОДУЛЬ\берёзы\др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2"/>
            <a:ext cx="4214842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000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поделка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85794"/>
            <a:ext cx="8358246" cy="5786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Сергей\Рабочий стол\МОДУЛЬ\берёзы\бонза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85794"/>
            <a:ext cx="457203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000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Поделка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85794"/>
            <a:ext cx="8429684" cy="58579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Сергей\Рабочий стол\МОДУЛЬ\берёзы\подел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785794"/>
            <a:ext cx="428628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Поделка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429684" cy="5786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Сергей\Рабочий стол\МОДУЛЬ\берёзы\из бисер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928670"/>
            <a:ext cx="4429156" cy="564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Из берёзового дерева и его коры…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857232"/>
            <a:ext cx="8572560" cy="5715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Сергей\Рабочий стол\МОДУЛЬ\берёзы\молодой ве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728667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857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480"/>
            <a:ext cx="8572560" cy="60722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Сергей\Рабочий стол\МОДУЛЬ\берёзы\bere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42955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480"/>
            <a:ext cx="8643998" cy="61436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Сергей\Рабочий стол\МОДУЛЬ\берёзы\зака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143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8643998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Сергей\Рабочий стол\МОДУЛЬ\берёзы\весн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572560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857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480"/>
            <a:ext cx="8572560" cy="60722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 descr="C:\Documents and Settings\Сергей\Рабочий стол\МОДУЛЬ\берёзы\зимой худож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00042"/>
            <a:ext cx="4357718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143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715436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Сергей\Рабочий стол\МОДУЛЬ\берёзы\осенью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28"/>
            <a:ext cx="514353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143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480"/>
            <a:ext cx="8715436" cy="60722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Сергей\Рабочий стол\МОДУЛЬ\берёзы\серёж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7" y="285728"/>
            <a:ext cx="471490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428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715436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Сергей\Рабочий стол\МОДУЛЬ\берёзы\55636191_1f82aef4dd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01600"/>
            <a:ext cx="8877300" cy="665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42</Words>
  <PresentationFormat>Экран (4:3)</PresentationFormat>
  <Paragraphs>13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БЕРЁЗА - СИМВОЛ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фотохудожник</vt:lpstr>
      <vt:lpstr>фотохудожник</vt:lpstr>
      <vt:lpstr>Картина художника</vt:lpstr>
      <vt:lpstr>Картина художника</vt:lpstr>
      <vt:lpstr>Слайд 17</vt:lpstr>
      <vt:lpstr>Картина художника</vt:lpstr>
      <vt:lpstr>Картина юного художника</vt:lpstr>
      <vt:lpstr>поделки</vt:lpstr>
      <vt:lpstr>поделка </vt:lpstr>
      <vt:lpstr>Поделка </vt:lpstr>
      <vt:lpstr>Поделка </vt:lpstr>
      <vt:lpstr>Из берёзового дерева и его коры…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БЕРЁЗА - СИМВОЛ РОССИИ</dc:title>
  <cp:lastModifiedBy>Диана</cp:lastModifiedBy>
  <cp:revision>15</cp:revision>
  <dcterms:modified xsi:type="dcterms:W3CDTF">2015-05-08T15:59:40Z</dcterms:modified>
</cp:coreProperties>
</file>