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2" r:id="rId4"/>
    <p:sldId id="262" r:id="rId5"/>
    <p:sldId id="270" r:id="rId6"/>
    <p:sldId id="268" r:id="rId7"/>
    <p:sldId id="274" r:id="rId8"/>
    <p:sldId id="273" r:id="rId9"/>
    <p:sldId id="264" r:id="rId10"/>
    <p:sldId id="265" r:id="rId11"/>
    <p:sldId id="271" r:id="rId12"/>
    <p:sldId id="261" r:id="rId13"/>
    <p:sldId id="275" r:id="rId14"/>
    <p:sldId id="266" r:id="rId15"/>
    <p:sldId id="257" r:id="rId16"/>
    <p:sldId id="258" r:id="rId17"/>
    <p:sldId id="259" r:id="rId18"/>
    <p:sldId id="260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histrf.ru/ru/rvio/activities/projects/item-1141" TargetMode="Externa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914400"/>
            <a:ext cx="7467600" cy="19812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КАЛЕЙДОСКОП 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ИНТЕРЕСНЫХ  СУДЕБ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971800"/>
            <a:ext cx="8305800" cy="119970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Часть </a:t>
            </a:r>
            <a:r>
              <a:rPr lang="en-US" sz="3200" b="1" dirty="0" smtClean="0"/>
              <a:t>I.</a:t>
            </a:r>
            <a:r>
              <a:rPr lang="ru-RU" sz="3200" b="1" dirty="0" smtClean="0"/>
              <a:t> Ваши жизни война рифмовала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152400" y="152400"/>
            <a:ext cx="876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Муниципальное автономное общеобразовательное учреждение</a:t>
            </a:r>
          </a:p>
          <a:p>
            <a:pPr algn="ctr"/>
            <a:r>
              <a:rPr lang="ru-RU" sz="2000" b="1" dirty="0" smtClean="0"/>
              <a:t> Белоярского района </a:t>
            </a:r>
          </a:p>
          <a:p>
            <a:pPr algn="ctr"/>
            <a:r>
              <a:rPr lang="ru-RU" sz="2000" b="1" dirty="0" smtClean="0"/>
              <a:t>«Средняя общеобразовательная школа </a:t>
            </a:r>
            <a:r>
              <a:rPr lang="ru-RU" sz="2000" b="1" dirty="0" err="1" smtClean="0"/>
              <a:t>п.Лыхма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33800" y="6172200"/>
            <a:ext cx="168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Лыхма</a:t>
            </a:r>
            <a:r>
              <a:rPr lang="ru-RU" b="1" dirty="0" smtClean="0"/>
              <a:t>, 2015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3581400"/>
            <a:ext cx="8065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 70-летию Победы советского народа над фашистской Германией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8600"/>
            <a:ext cx="8229600" cy="563562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dirty="0" smtClean="0"/>
              <a:t>Историко-патриотическая деятельность</a:t>
            </a:r>
            <a:endParaRPr lang="ru-RU" sz="3200" dirty="0"/>
          </a:p>
        </p:txBody>
      </p:sp>
      <p:pic>
        <p:nvPicPr>
          <p:cNvPr id="7" name="Содержимое 6" descr="Парад 0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28800" y="990600"/>
            <a:ext cx="6827308" cy="5120481"/>
          </a:xfrm>
        </p:spPr>
      </p:pic>
      <p:sp>
        <p:nvSpPr>
          <p:cNvPr id="8" name="TextBox 7"/>
          <p:cNvSpPr txBox="1"/>
          <p:nvPr/>
        </p:nvSpPr>
        <p:spPr>
          <a:xfrm>
            <a:off x="4343400" y="6324600"/>
            <a:ext cx="4733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ПАРАД  ПОБЕДЫ </a:t>
            </a:r>
            <a:r>
              <a:rPr lang="ru-RU" dirty="0" err="1" smtClean="0"/>
              <a:t>п.Лыхма</a:t>
            </a:r>
            <a:r>
              <a:rPr lang="ru-RU" dirty="0" smtClean="0"/>
              <a:t>, май 2010 г. </a:t>
            </a:r>
            <a:endParaRPr lang="ru-RU" dirty="0"/>
          </a:p>
        </p:txBody>
      </p:sp>
      <p:pic>
        <p:nvPicPr>
          <p:cNvPr id="5" name="Рисунок 4" descr="Победа_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4746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8600"/>
            <a:ext cx="8229600" cy="563562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dirty="0" smtClean="0"/>
              <a:t>Историко-патриотическая деятельность</a:t>
            </a:r>
            <a:endParaRPr lang="ru-RU" sz="3200" dirty="0"/>
          </a:p>
        </p:txBody>
      </p:sp>
      <p:pic>
        <p:nvPicPr>
          <p:cNvPr id="5" name="Рисунок 4" descr="Победа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4746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590800" y="6019800"/>
            <a:ext cx="6389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 smtClean="0"/>
              <a:t>Урок-мужества</a:t>
            </a:r>
            <a:r>
              <a:rPr lang="ru-RU" sz="2000" dirty="0" smtClean="0"/>
              <a:t>: Читаем детям о войне», 2014г.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1026" name="Picture 2" descr="D:\Pictures\2014год\2014-05-07 Май _2014\Обработ\Май _2014 2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990600"/>
            <a:ext cx="6127551" cy="4767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152400"/>
            <a:ext cx="8229600" cy="563562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dirty="0" smtClean="0"/>
              <a:t>Историко-патриотическая деятельность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733800" y="6096000"/>
            <a:ext cx="5232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Акции: Читаем о войне», </a:t>
            </a:r>
            <a:r>
              <a:rPr lang="ru-RU" sz="2000" dirty="0" smtClean="0"/>
              <a:t>2015г.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5" name="Рисунок 4" descr="Победа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4746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Акция_Группа_3 04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914400"/>
            <a:ext cx="64008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2000" y="152400"/>
            <a:ext cx="8229600" cy="563562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dirty="0" smtClean="0"/>
              <a:t>Историко-патриотическая деятельность</a:t>
            </a:r>
            <a:endParaRPr lang="ru-RU" sz="3200" dirty="0"/>
          </a:p>
        </p:txBody>
      </p:sp>
      <p:pic>
        <p:nvPicPr>
          <p:cNvPr id="5" name="Рисунок 4" descr="Победа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4746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Акция_Группа_3 03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914400"/>
            <a:ext cx="6858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33800" y="6248400"/>
            <a:ext cx="5232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Акции: Читаем о войне», </a:t>
            </a:r>
            <a:r>
              <a:rPr lang="ru-RU" sz="2000" dirty="0" smtClean="0"/>
              <a:t>2015г.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8600"/>
            <a:ext cx="8229600" cy="563562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dirty="0" smtClean="0"/>
              <a:t>Историко-патриотическая деятельность</a:t>
            </a:r>
            <a:endParaRPr lang="ru-RU" sz="3200" dirty="0"/>
          </a:p>
        </p:txBody>
      </p:sp>
      <p:pic>
        <p:nvPicPr>
          <p:cNvPr id="6" name="Содержимое 5" descr="Парад 03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28800" y="990600"/>
            <a:ext cx="6827308" cy="5120481"/>
          </a:xfrm>
        </p:spPr>
      </p:pic>
      <p:sp>
        <p:nvSpPr>
          <p:cNvPr id="8" name="TextBox 7"/>
          <p:cNvSpPr txBox="1"/>
          <p:nvPr/>
        </p:nvSpPr>
        <p:spPr>
          <a:xfrm>
            <a:off x="4191000" y="6324600"/>
            <a:ext cx="4719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ПАРАД  ПОБЕДЫ </a:t>
            </a:r>
            <a:r>
              <a:rPr lang="ru-RU" dirty="0" err="1" smtClean="0"/>
              <a:t>п.Лыхма</a:t>
            </a:r>
            <a:r>
              <a:rPr lang="ru-RU" dirty="0" smtClean="0"/>
              <a:t>, май 2010 г. </a:t>
            </a:r>
            <a:endParaRPr lang="ru-RU" dirty="0"/>
          </a:p>
        </p:txBody>
      </p:sp>
      <p:pic>
        <p:nvPicPr>
          <p:cNvPr id="5" name="Рисунок 4" descr="Победа_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4746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1524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Ваши жизни война рифмовала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5800" y="5867400"/>
            <a:ext cx="4040188" cy="7620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Скрипская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Валентина Дмитриевна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Содержимое 9" descr="Дети войны 221_1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295400" y="914400"/>
            <a:ext cx="3352800" cy="46749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1">
                <a:lumMod val="8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876800" y="1066800"/>
            <a:ext cx="4038600" cy="5410200"/>
          </a:xfrm>
        </p:spPr>
        <p:txBody>
          <a:bodyPr>
            <a:normAutofit fontScale="92500" lnSpcReduction="2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Родилась 02 января 1938 г. в многодетной семье;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Родом из  села Полпино Брянской области.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Работала на Брянской ГРЭС мотористкой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топливо-подачи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настоящее время живёт 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п.Лыхма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Белоярского района,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ХМАО-Югра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Ветеран труда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Имеет статус: несовершеннолетнего  узника фашистских концлагерей, гетто и других мест принудительного содержания, созданных фашистами и их союзниками в период второй мировой войны.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Награждена 4 юбилейными медалями (55-60-65-70) со дня великой Победы, а также удостоверениями к ним;.</a:t>
            </a:r>
          </a:p>
          <a:p>
            <a:endParaRPr lang="ru-RU" dirty="0"/>
          </a:p>
        </p:txBody>
      </p:sp>
      <p:pic>
        <p:nvPicPr>
          <p:cNvPr id="6" name="Рисунок 5" descr="Победа_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4746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2000" y="1524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Ваши жизни война рифмовала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14400" y="5943600"/>
            <a:ext cx="4040188" cy="7620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Лукьянченко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Николай Федорович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8200" y="1143000"/>
            <a:ext cx="4191000" cy="53340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Годы жизни: 15.02.1925-31.12.1985гг.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Родился в семье шахтёра, в городе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Сталино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(ныне Донецк), Украина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освобождения Донбасса в 1943 году пошёл на фронт.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Воевал в частях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украинского фронта. Во время войны вступил в партию. Воевал в пехоте, имел звание старший лейтенант.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Имеет боевые награды.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После окончания войны учился в Одесском сельскохозяйственном институте. Закончил Московскую сельскохозяйственную академию. Работал преподавателем экономики в техникуме.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Лукьянченко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Николай Федорович является отцом Татьяны Николаевны Банниковой, учителя физики СОШ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п.Лыхма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  <p:pic>
        <p:nvPicPr>
          <p:cNvPr id="1026" name="Picture 2" descr="H:\БанниковаТН\Фото\Фото_Банникова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47800" y="1066800"/>
            <a:ext cx="2971800" cy="46783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Победа_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4746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85800" y="6019800"/>
            <a:ext cx="7481776" cy="533400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Российское военно-историческое общество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hlinkClick r:id="rId2"/>
              </a:rPr>
              <a:t>http://histrf.ru/ru/rvio/activities/projects/item-1141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Библиотека\Pictures\Календарь памятных дат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228600" y="304800"/>
            <a:ext cx="8620009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819400" y="2514600"/>
            <a:ext cx="5791200" cy="119970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Школьная библиотека СОШ </a:t>
            </a:r>
            <a:r>
              <a:rPr lang="ru-RU" sz="2000" dirty="0" err="1" smtClean="0"/>
              <a:t>п.Лыхма</a:t>
            </a:r>
            <a:endParaRPr lang="ru-RU" sz="2000" dirty="0" smtClean="0"/>
          </a:p>
          <a:p>
            <a:r>
              <a:rPr lang="ru-RU" sz="2000" dirty="0" smtClean="0"/>
              <a:t>Новоселова Валентина Петровна</a:t>
            </a:r>
          </a:p>
          <a:p>
            <a:r>
              <a:rPr lang="en-US" sz="2000" dirty="0" smtClean="0"/>
              <a:t>E</a:t>
            </a:r>
            <a:r>
              <a:rPr lang="ru-RU" sz="2000" dirty="0" smtClean="0"/>
              <a:t>-</a:t>
            </a:r>
            <a:r>
              <a:rPr lang="en-US" sz="2000" dirty="0" smtClean="0"/>
              <a:t>mail</a:t>
            </a:r>
            <a:r>
              <a:rPr lang="ru-RU" sz="2000" dirty="0" smtClean="0"/>
              <a:t>:</a:t>
            </a:r>
            <a:r>
              <a:rPr lang="en-US" sz="2000" dirty="0" smtClean="0"/>
              <a:t> novoselovavp@list.ru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3075" name="Picture 3" descr="C:\Users\Библиотека\Pictures\Поч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133600"/>
            <a:ext cx="1758950" cy="1767056"/>
          </a:xfrm>
          <a:prstGeom prst="rect">
            <a:avLst/>
          </a:prstGeom>
          <a:noFill/>
        </p:spPr>
      </p:pic>
      <p:pic>
        <p:nvPicPr>
          <p:cNvPr id="5" name="Рисунок 4" descr="Победа_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4746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838200"/>
          </a:xfrm>
        </p:spPr>
        <p:txBody>
          <a:bodyPr>
            <a:noAutofit/>
          </a:bodyPr>
          <a:lstStyle/>
          <a:p>
            <a:pPr algn="r"/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Историко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–патриотическая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 деятельность</a:t>
            </a:r>
            <a:endParaRPr lang="ru-RU" sz="2800" b="1" dirty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13" name="Рисунок 12" descr="Группа_2 0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838200"/>
            <a:ext cx="6477000" cy="47767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95800" y="5867400"/>
            <a:ext cx="3937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Пропаганда литературы</a:t>
            </a:r>
            <a:endParaRPr lang="ru-RU" sz="2400" dirty="0"/>
          </a:p>
        </p:txBody>
      </p:sp>
      <p:pic>
        <p:nvPicPr>
          <p:cNvPr id="6" name="Рисунок 5" descr="Победа_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4746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152400"/>
            <a:ext cx="8229600" cy="563562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dirty="0" smtClean="0"/>
              <a:t>Историко-патриотическая деятельность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733800" y="6019800"/>
            <a:ext cx="51283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Встречи с ветеранами локальных войн</a:t>
            </a:r>
          </a:p>
          <a:p>
            <a:pPr algn="ctr"/>
            <a:r>
              <a:rPr lang="ru-RU" sz="2000" dirty="0" smtClean="0"/>
              <a:t> в Афганистане и Чечне, 2000г.</a:t>
            </a:r>
            <a:endParaRPr lang="ru-RU" sz="2000" dirty="0"/>
          </a:p>
        </p:txBody>
      </p:sp>
      <p:pic>
        <p:nvPicPr>
          <p:cNvPr id="5" name="Рисунок 4" descr="Победа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4746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D:\Pictures\история школы_3\Фото_1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762000"/>
            <a:ext cx="6574896" cy="50774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2000" y="152400"/>
            <a:ext cx="8229600" cy="563562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dirty="0" smtClean="0"/>
              <a:t>Историко-патриотическая деятельность</a:t>
            </a:r>
            <a:endParaRPr lang="ru-RU" sz="3200" dirty="0"/>
          </a:p>
        </p:txBody>
      </p:sp>
      <p:pic>
        <p:nvPicPr>
          <p:cNvPr id="11" name="Содержимое 10" descr="Слайд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762000"/>
            <a:ext cx="6832600" cy="5124450"/>
          </a:xfrm>
        </p:spPr>
      </p:pic>
      <p:sp>
        <p:nvSpPr>
          <p:cNvPr id="12" name="TextBox 11"/>
          <p:cNvSpPr txBox="1"/>
          <p:nvPr/>
        </p:nvSpPr>
        <p:spPr>
          <a:xfrm>
            <a:off x="3657600" y="5943600"/>
            <a:ext cx="52100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Встречи с ветеранами  локальных войн</a:t>
            </a:r>
          </a:p>
          <a:p>
            <a:pPr algn="ctr"/>
            <a:r>
              <a:rPr lang="ru-RU" sz="2000" dirty="0" smtClean="0"/>
              <a:t> в Афганистане и Чечне войны,2002г.</a:t>
            </a:r>
            <a:endParaRPr lang="ru-RU" sz="2000" dirty="0"/>
          </a:p>
        </p:txBody>
      </p:sp>
      <p:pic>
        <p:nvPicPr>
          <p:cNvPr id="5" name="Рисунок 4" descr="Победа_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4746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Ленингр.дневник 0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76400" y="762000"/>
            <a:ext cx="7112000" cy="5334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2000" y="152400"/>
            <a:ext cx="8229600" cy="563562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/>
              <a:t>Историко-патриотическая деятельность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6172200"/>
            <a:ext cx="4815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Встречи с ветеранами войны,2010г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5" name="Рисунок 4" descr="Победа_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4746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14400"/>
          </a:xfrm>
        </p:spPr>
        <p:txBody>
          <a:bodyPr>
            <a:noAutofit/>
          </a:bodyPr>
          <a:lstStyle/>
          <a:p>
            <a:pPr algn="r"/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Историко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–патриотическая деятельность</a:t>
            </a:r>
            <a:endParaRPr lang="ru-RU" sz="2800" b="1" dirty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10" name="Содержимое 6" descr="Чтецы 1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05000" y="838200"/>
            <a:ext cx="6781800" cy="5086350"/>
          </a:xfrm>
          <a:prstGeom prst="rect">
            <a:avLst/>
          </a:prstGeom>
        </p:spPr>
      </p:pic>
      <p:pic>
        <p:nvPicPr>
          <p:cNvPr id="14" name="Рисунок 13" descr="Победа_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4746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4419600" y="6096000"/>
            <a:ext cx="2800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Фото-сессия, 2010г.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152400"/>
            <a:ext cx="8229600" cy="563562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dirty="0" smtClean="0"/>
              <a:t>Историко-патриотическая деятельность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629075" y="6019800"/>
            <a:ext cx="6514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 smtClean="0"/>
              <a:t>Инсценирование</a:t>
            </a:r>
            <a:r>
              <a:rPr lang="ru-RU" sz="2000" dirty="0" smtClean="0"/>
              <a:t> художественного текста,2010г.</a:t>
            </a:r>
            <a:endParaRPr lang="ru-RU" sz="2000" dirty="0"/>
          </a:p>
        </p:txBody>
      </p:sp>
      <p:pic>
        <p:nvPicPr>
          <p:cNvPr id="5" name="Рисунок 4" descr="Победа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4746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6" descr="Чтецы 05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28800" y="838200"/>
            <a:ext cx="6705600" cy="50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152400"/>
            <a:ext cx="8229600" cy="563562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dirty="0" smtClean="0"/>
              <a:t>Историко-патриотическая деятельность</a:t>
            </a:r>
            <a:endParaRPr lang="ru-RU" sz="3200" dirty="0"/>
          </a:p>
        </p:txBody>
      </p:sp>
      <p:pic>
        <p:nvPicPr>
          <p:cNvPr id="5" name="Рисунок 4" descr="Победа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4746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Дети войны 0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914400"/>
            <a:ext cx="6781800" cy="50863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29075" y="6096000"/>
            <a:ext cx="6514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 smtClean="0"/>
              <a:t>Инсценирование</a:t>
            </a:r>
            <a:r>
              <a:rPr lang="ru-RU" sz="2000" dirty="0" smtClean="0"/>
              <a:t> художественного текста,2012г.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152400"/>
            <a:ext cx="8229600" cy="563562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dirty="0" smtClean="0"/>
              <a:t>Историко-патриотическая деятельность</a:t>
            </a:r>
            <a:endParaRPr lang="ru-RU" sz="3200" dirty="0"/>
          </a:p>
        </p:txBody>
      </p:sp>
      <p:pic>
        <p:nvPicPr>
          <p:cNvPr id="6" name="Содержимое 5" descr="Парад 00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05000" y="838200"/>
            <a:ext cx="6979708" cy="5234781"/>
          </a:xfrm>
        </p:spPr>
      </p:pic>
      <p:sp>
        <p:nvSpPr>
          <p:cNvPr id="7" name="TextBox 6"/>
          <p:cNvSpPr txBox="1"/>
          <p:nvPr/>
        </p:nvSpPr>
        <p:spPr>
          <a:xfrm>
            <a:off x="4114800" y="6248400"/>
            <a:ext cx="4733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ПАРАД  ПОБЕДЫ </a:t>
            </a:r>
            <a:r>
              <a:rPr lang="ru-RU" dirty="0" err="1" smtClean="0"/>
              <a:t>п.Лыхма</a:t>
            </a:r>
            <a:r>
              <a:rPr lang="ru-RU" dirty="0" smtClean="0"/>
              <a:t>, май 2010 г. </a:t>
            </a:r>
            <a:endParaRPr lang="ru-RU" dirty="0"/>
          </a:p>
        </p:txBody>
      </p:sp>
      <p:pic>
        <p:nvPicPr>
          <p:cNvPr id="5" name="Рисунок 4" descr="Победа_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4746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185</TotalTime>
  <Words>339</Words>
  <PresentationFormat>Экран (4:3)</PresentationFormat>
  <Paragraphs>57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КАЛЕЙДОСКОП  ИНТЕРЕСНЫХ  СУДЕБ </vt:lpstr>
      <vt:lpstr>Историко–патриотическая  деятельность</vt:lpstr>
      <vt:lpstr>Историко-патриотическая деятельность</vt:lpstr>
      <vt:lpstr>Историко-патриотическая деятельность</vt:lpstr>
      <vt:lpstr>Историко-патриотическая деятельность</vt:lpstr>
      <vt:lpstr>Историко–патриотическая деятельность</vt:lpstr>
      <vt:lpstr>Историко-патриотическая деятельность</vt:lpstr>
      <vt:lpstr>Историко-патриотическая деятельность</vt:lpstr>
      <vt:lpstr>Историко-патриотическая деятельность</vt:lpstr>
      <vt:lpstr>Историко-патриотическая деятельность</vt:lpstr>
      <vt:lpstr>Историко-патриотическая деятельность</vt:lpstr>
      <vt:lpstr>Историко-патриотическая деятельность</vt:lpstr>
      <vt:lpstr>Историко-патриотическая деятельность</vt:lpstr>
      <vt:lpstr>Историко-патриотическая деятельность</vt:lpstr>
      <vt:lpstr>Ваши жизни война рифмовала</vt:lpstr>
      <vt:lpstr>Ваши жизни война рифмовала</vt:lpstr>
      <vt:lpstr>Российское военно-историческое общество http://histrf.ru/ru/rvio/activities/projects/item-1141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КАЛЕЙДОСКОП  ИНТЕРЕСНЫХ  СУДЕБ </dc:title>
  <dc:creator>Библиотека</dc:creator>
  <cp:lastModifiedBy>Пользователь</cp:lastModifiedBy>
  <cp:revision>41</cp:revision>
  <dcterms:created xsi:type="dcterms:W3CDTF">2015-04-27T06:00:20Z</dcterms:created>
  <dcterms:modified xsi:type="dcterms:W3CDTF">2015-05-08T12:47:58Z</dcterms:modified>
</cp:coreProperties>
</file>