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32" r:id="rId7"/>
  </p:sldMasterIdLst>
  <p:sldIdLst>
    <p:sldId id="257" r:id="rId8"/>
    <p:sldId id="258" r:id="rId9"/>
    <p:sldId id="259" r:id="rId10"/>
    <p:sldId id="260" r:id="rId11"/>
    <p:sldId id="262" r:id="rId12"/>
    <p:sldId id="263" r:id="rId13"/>
    <p:sldId id="266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A270-95BD-48C2-A0FC-7536E59C8935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CF68-EC30-41B4-B762-B7E3B650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149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A270-95BD-48C2-A0FC-7536E59C8935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CF68-EC30-41B4-B762-B7E3B650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619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A270-95BD-48C2-A0FC-7536E59C8935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CF68-EC30-41B4-B762-B7E3B650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552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771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939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5593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496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433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9724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590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681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A270-95BD-48C2-A0FC-7536E59C8935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CF68-EC30-41B4-B762-B7E3B650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5639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88485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736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112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8425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152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0533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0592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7073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2777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093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A270-95BD-48C2-A0FC-7536E59C8935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CF68-EC30-41B4-B762-B7E3B650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4678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0580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53356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33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6221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4307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2809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105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7995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206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521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A270-95BD-48C2-A0FC-7536E59C8935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CF68-EC30-41B4-B762-B7E3B650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9095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1559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5945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79093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2523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3881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5714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46604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7766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6665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030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A270-95BD-48C2-A0FC-7536E59C8935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CF68-EC30-41B4-B762-B7E3B650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52352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8220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28614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0990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4338906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20149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0463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71961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76942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62359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253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A270-95BD-48C2-A0FC-7536E59C8935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CF68-EC30-41B4-B762-B7E3B650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96145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4519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4053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00068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68920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3872680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9835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30974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6AD30-6A36-4956-9F2E-5F46F537E0DB}" type="datetimeFigureOut">
              <a:rPr lang="ru-RU" smtClean="0">
                <a:solidFill>
                  <a:srgbClr val="465E9C"/>
                </a:solidFill>
              </a:rPr>
              <a:pPr/>
              <a:t>08.05.2015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5BFEA-5402-4C59-A60E-53123C946647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6AD30-6A36-4956-9F2E-5F46F537E0DB}" type="datetimeFigureOut">
              <a:rPr lang="ru-RU" smtClean="0">
                <a:solidFill>
                  <a:srgbClr val="465E9C"/>
                </a:solidFill>
              </a:rPr>
              <a:pPr/>
              <a:t>08.05.2015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5BFEA-5402-4C59-A60E-53123C946647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6AD30-6A36-4956-9F2E-5F46F537E0DB}" type="datetimeFigureOut">
              <a:rPr lang="ru-RU" smtClean="0">
                <a:solidFill>
                  <a:srgbClr val="465E9C"/>
                </a:solidFill>
              </a:rPr>
              <a:pPr/>
              <a:t>08.05.2015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5BFEA-5402-4C59-A60E-53123C946647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A270-95BD-48C2-A0FC-7536E59C8935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CF68-EC30-41B4-B762-B7E3B650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78724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6AD30-6A36-4956-9F2E-5F46F537E0DB}" type="datetimeFigureOut">
              <a:rPr lang="ru-RU" smtClean="0">
                <a:solidFill>
                  <a:srgbClr val="465E9C"/>
                </a:solidFill>
              </a:rPr>
              <a:pPr/>
              <a:t>08.05.2015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5BFEA-5402-4C59-A60E-53123C946647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6AD30-6A36-4956-9F2E-5F46F537E0DB}" type="datetimeFigureOut">
              <a:rPr lang="ru-RU" smtClean="0">
                <a:solidFill>
                  <a:srgbClr val="465E9C"/>
                </a:solidFill>
              </a:rPr>
              <a:pPr/>
              <a:t>08.05.2015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5BFEA-5402-4C59-A60E-53123C946647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6AD30-6A36-4956-9F2E-5F46F537E0DB}" type="datetimeFigureOut">
              <a:rPr lang="ru-RU" smtClean="0">
                <a:solidFill>
                  <a:srgbClr val="465E9C"/>
                </a:solidFill>
              </a:rPr>
              <a:pPr/>
              <a:t>08.05.2015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5BFEA-5402-4C59-A60E-53123C946647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6AD30-6A36-4956-9F2E-5F46F537E0DB}" type="datetimeFigureOut">
              <a:rPr lang="ru-RU" smtClean="0">
                <a:solidFill>
                  <a:srgbClr val="465E9C"/>
                </a:solidFill>
              </a:rPr>
              <a:pPr/>
              <a:t>08.05.2015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5BFEA-5402-4C59-A60E-53123C946647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6AD30-6A36-4956-9F2E-5F46F537E0DB}" type="datetimeFigureOut">
              <a:rPr lang="ru-RU" smtClean="0">
                <a:solidFill>
                  <a:srgbClr val="465E9C"/>
                </a:solidFill>
              </a:rPr>
              <a:pPr/>
              <a:t>08.05.2015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5BFEA-5402-4C59-A60E-53123C946647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6AD30-6A36-4956-9F2E-5F46F537E0DB}" type="datetimeFigureOut">
              <a:rPr lang="ru-RU" smtClean="0">
                <a:solidFill>
                  <a:srgbClr val="465E9C"/>
                </a:solidFill>
              </a:rPr>
              <a:pPr/>
              <a:t>08.05.2015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5BFEA-5402-4C59-A60E-53123C946647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6AD30-6A36-4956-9F2E-5F46F537E0DB}" type="datetimeFigureOut">
              <a:rPr lang="ru-RU" smtClean="0">
                <a:solidFill>
                  <a:srgbClr val="465E9C"/>
                </a:solidFill>
              </a:rPr>
              <a:pPr/>
              <a:t>08.05.2015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5BFEA-5402-4C59-A60E-53123C946647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6AD30-6A36-4956-9F2E-5F46F537E0DB}" type="datetimeFigureOut">
              <a:rPr lang="ru-RU" smtClean="0">
                <a:solidFill>
                  <a:srgbClr val="465E9C"/>
                </a:solidFill>
              </a:rPr>
              <a:pPr/>
              <a:t>08.05.2015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5BFEA-5402-4C59-A60E-53123C946647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A270-95BD-48C2-A0FC-7536E59C8935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CF68-EC30-41B4-B762-B7E3B650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902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A270-95BD-48C2-A0FC-7536E59C8935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CF68-EC30-41B4-B762-B7E3B650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102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0A270-95BD-48C2-A0FC-7536E59C8935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BCF68-EC30-41B4-B762-B7E3B650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483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880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01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111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21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42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140A270-95BD-48C2-A0FC-7536E59C8935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B5BCF68-EC30-41B4-B762-B7E3B650E5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bd-memorial.ru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1052736"/>
            <a:ext cx="7546776" cy="1296144"/>
          </a:xfrm>
        </p:spPr>
        <p:txBody>
          <a:bodyPr>
            <a:normAutofit/>
          </a:bodyPr>
          <a:lstStyle/>
          <a:p>
            <a:pPr algn="ctr"/>
            <a:r>
              <a:rPr lang="ru-RU" sz="2400" b="0" i="1" dirty="0" smtClean="0">
                <a:solidFill>
                  <a:srgbClr val="FF0000"/>
                </a:solidFill>
                <a:effectLst/>
              </a:rPr>
              <a:t>Мы помним подвиг наших прадедов и дедов!</a:t>
            </a:r>
            <a:br>
              <a:rPr lang="ru-RU" sz="2400" b="0" i="1" dirty="0" smtClean="0">
                <a:solidFill>
                  <a:srgbClr val="FF0000"/>
                </a:solidFill>
                <a:effectLst/>
              </a:rPr>
            </a:br>
            <a:endParaRPr lang="ru-RU" sz="2400" b="0" i="1" dirty="0">
              <a:solidFill>
                <a:srgbClr val="FF0000"/>
              </a:solidFill>
              <a:effectLst/>
            </a:endParaRPr>
          </a:p>
        </p:txBody>
      </p:sp>
      <p:pic>
        <p:nvPicPr>
          <p:cNvPr id="1029" name="Picture 5" descr="C:\Users\Елена68\Desktop\Цветы из лент\23794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36912"/>
            <a:ext cx="3888432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28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47248" cy="4896544"/>
          </a:xfrm>
        </p:spPr>
        <p:txBody>
          <a:bodyPr>
            <a:noAutofit/>
          </a:bodyPr>
          <a:lstStyle/>
          <a:p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22 июня 1941 г. фашистская Германия напала на Советский Союз.</a:t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СССР был вынужден вступить в смертельную схватку с захватчиками. Началась Великая Отечественная война против гитлеровской Германии и ее сателлитов.</a:t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Советскому народу пришлось взяться за оружие, чтобы защитить свою Отчизну, отстоять ее честь и свободу</a:t>
            </a:r>
            <a:r>
              <a:rPr lang="ru-RU" sz="20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br>
              <a:rPr lang="ru-RU" sz="20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Все от мала до велика встали на защиту нашей Родины: добровольцы уходили на фронт, вчерашние школьники становились </a:t>
            </a:r>
            <a:r>
              <a:rPr lang="ru-RU" sz="20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солдатами</a:t>
            </a:r>
            <a:r>
              <a:rPr lang="en-US" sz="20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</a:t>
            </a:r>
            <a:r>
              <a:rPr lang="ru-RU" sz="20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в тылу работали  за себя и за тех</a:t>
            </a:r>
            <a:r>
              <a:rPr lang="en-US" sz="20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</a:t>
            </a:r>
            <a:r>
              <a:rPr lang="ru-RU" sz="20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кто ушёл на </a:t>
            </a: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фронт. Ужасы войны невозможно было бы пережить без веры в победу, надежды и любви…</a:t>
            </a:r>
            <a:r>
              <a:rPr lang="ru-RU" sz="20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0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Среди этих людей были и наши родные и мы хотим рассказать о них.</a:t>
            </a:r>
            <a:r>
              <a:rPr lang="en-US" sz="20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0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2000" b="0" i="1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517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99592" y="620713"/>
            <a:ext cx="7488832" cy="56886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0" i="1" dirty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ВЕЧНАЯ ПАМЯТЬ и ВЕЧНАЯ СЛАВА ПАВШИМ</a:t>
            </a:r>
            <a:r>
              <a:rPr lang="ru-RU" sz="2700" b="0" i="1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!</a:t>
            </a:r>
            <a:br>
              <a:rPr lang="ru-RU" sz="2700" b="0" i="1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700" b="0" i="1" dirty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700" b="0" i="1" dirty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На войну он ушёл добровольцем,</a:t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Покидая родительский дом </a:t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Молодым пареньком-комсомольцем,</a:t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Чей задор полыхал огоньком.</a:t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 за Родину храбро сражаясь,</a:t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Жизнь свою никогда не щадил.</a:t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Шёл в атаку, вперёд вырываясь.</a:t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Без опаски в разведку ходил.</a:t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Мать-Отчизну в боях защищая,</a:t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Пол-Европы солдат прошагал,</a:t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От фашистов её очищая.</a:t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Но, однажды, «без вести пропал»…</a:t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0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((Лев Дементьев)</a:t>
            </a:r>
            <a:br>
              <a:rPr lang="ru-RU" sz="20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2000" b="0" i="1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994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692696"/>
            <a:ext cx="4762871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err="1" smtClean="0">
                <a:solidFill>
                  <a:schemeClr val="tx1"/>
                </a:solidFill>
                <a:effectLst/>
                <a:latin typeface="Arial Narrow" pitchFamily="34" charset="0"/>
              </a:rPr>
              <a:t>Ишмуратов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effectLst/>
                <a:latin typeface="Arial Narrow" pitchFamily="34" charset="0"/>
              </a:rPr>
              <a:t>Давлей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 (</a:t>
            </a:r>
            <a:r>
              <a:rPr lang="ru-RU" sz="3200" dirty="0" err="1" smtClean="0">
                <a:solidFill>
                  <a:schemeClr val="tx1"/>
                </a:solidFill>
                <a:effectLst/>
                <a:latin typeface="Arial Narrow" pitchFamily="34" charset="0"/>
              </a:rPr>
              <a:t>Юсуп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)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стрелок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67 Армия 374 СП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/>
            </a:r>
            <a:br>
              <a:rPr lang="ru-RU" sz="3200" b="0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умер от ран 18 января 1944 года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(</a:t>
            </a:r>
            <a:r>
              <a:rPr lang="en-US" sz="2800" b="0" dirty="0">
                <a:solidFill>
                  <a:schemeClr val="tx1"/>
                </a:solidFill>
                <a:effectLst/>
                <a:latin typeface="Arial Narrow" pitchFamily="34" charset="0"/>
              </a:rPr>
              <a:t>http://www.obd-memorial.ru/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)</a:t>
            </a:r>
            <a:endParaRPr lang="ru-RU" sz="2800" b="0" dirty="0"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pic>
        <p:nvPicPr>
          <p:cNvPr id="2053" name="Picture 5" descr="C:\Users\Елена68\Desktop\9 мая\img_38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04165"/>
            <a:ext cx="2880320" cy="183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Елена68\Desktop\акция\блокада3 001.jpg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527934"/>
            <a:ext cx="2682443" cy="5985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Елена68\Desktop\акция\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653136"/>
            <a:ext cx="2664296" cy="112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848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68\Desktop\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4272392" cy="2261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468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Панков Геннадий Фёдорович</a:t>
            </a:r>
            <a:br>
              <a:rPr lang="ru-RU" b="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700" b="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пропал без вести   в мае 1942г.</a:t>
            </a:r>
            <a:br>
              <a:rPr lang="ru-RU" sz="2700" b="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en-US" sz="1800" b="0" i="1" dirty="0">
                <a:solidFill>
                  <a:schemeClr val="tx1"/>
                </a:solidFill>
                <a:effectLst/>
                <a:latin typeface="Arial Narrow" pitchFamily="34" charset="0"/>
              </a:rPr>
              <a:t>http://www.obd-memorial.ru/html/info.htm?id=408436696</a:t>
            </a:r>
            <a:endParaRPr lang="ru-RU" sz="1800" b="0" i="1" dirty="0"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39552" y="4941168"/>
            <a:ext cx="8136904" cy="129614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По рассказам бабушки</a:t>
            </a:r>
            <a:r>
              <a:rPr lang="en-US" dirty="0" smtClean="0"/>
              <a:t>, </a:t>
            </a:r>
            <a:r>
              <a:rPr lang="ru-RU" dirty="0" smtClean="0"/>
              <a:t>брат воевал на Ленинградском фронте</a:t>
            </a:r>
            <a:r>
              <a:rPr lang="en-US" dirty="0" smtClean="0"/>
              <a:t>,</a:t>
            </a:r>
            <a:r>
              <a:rPr lang="ru-RU" dirty="0" smtClean="0"/>
              <a:t> был ранен</a:t>
            </a:r>
            <a:r>
              <a:rPr lang="en-US" dirty="0" smtClean="0"/>
              <a:t>,</a:t>
            </a:r>
            <a:r>
              <a:rPr lang="ru-RU" dirty="0" smtClean="0"/>
              <a:t> после ранения вернулся на фронт. Когда в 60-х годах  был сделан запрос</a:t>
            </a:r>
            <a:r>
              <a:rPr lang="en-US" dirty="0" smtClean="0"/>
              <a:t>,</a:t>
            </a:r>
            <a:r>
              <a:rPr lang="ru-RU" dirty="0" smtClean="0"/>
              <a:t> то пришёл ответ</a:t>
            </a:r>
            <a:r>
              <a:rPr lang="en-US" dirty="0" smtClean="0"/>
              <a:t>,</a:t>
            </a:r>
            <a:r>
              <a:rPr lang="ru-RU" dirty="0" smtClean="0"/>
              <a:t> что извещение о смерти было вручено Панкову Ф.С.</a:t>
            </a:r>
            <a:r>
              <a:rPr lang="en-US" dirty="0" smtClean="0"/>
              <a:t>,</a:t>
            </a:r>
            <a:r>
              <a:rPr lang="ru-RU" dirty="0" smtClean="0"/>
              <a:t> моему прадедушки. Прадедушка скрыл от всей семьи смерть сына. Прабабушка умерла на 98 году жизни</a:t>
            </a:r>
            <a:r>
              <a:rPr lang="ru-RU" dirty="0"/>
              <a:t> </a:t>
            </a:r>
            <a:r>
              <a:rPr lang="ru-RU" dirty="0" smtClean="0"/>
              <a:t>и всё время ждала сына </a:t>
            </a:r>
            <a:r>
              <a:rPr lang="en-US" dirty="0" smtClean="0"/>
              <a:t>: “</a:t>
            </a:r>
            <a:r>
              <a:rPr lang="ru-RU" dirty="0" smtClean="0"/>
              <a:t> </a:t>
            </a:r>
            <a:r>
              <a:rPr lang="ru-RU" dirty="0"/>
              <a:t>Е</a:t>
            </a:r>
            <a:r>
              <a:rPr lang="ru-RU" dirty="0" smtClean="0"/>
              <a:t>го  не убили</a:t>
            </a:r>
            <a:r>
              <a:rPr lang="en-US" dirty="0" smtClean="0"/>
              <a:t>”,</a:t>
            </a:r>
            <a:r>
              <a:rPr lang="ru-RU" dirty="0" smtClean="0"/>
              <a:t> он пропал без вести</a:t>
            </a:r>
            <a:r>
              <a:rPr lang="en-US" dirty="0" smtClean="0"/>
              <a:t>, </a:t>
            </a:r>
            <a:r>
              <a:rPr lang="ru-RU" dirty="0" smtClean="0"/>
              <a:t>-слова моей прабабушки.</a:t>
            </a:r>
            <a:r>
              <a:rPr lang="en-US" dirty="0" smtClean="0"/>
              <a:t> </a:t>
            </a:r>
            <a:r>
              <a:rPr lang="ru-RU" dirty="0" smtClean="0"/>
              <a:t>А на днях на сайте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www.obd-memorial.ru</a:t>
            </a:r>
            <a:r>
              <a:rPr lang="ru-RU" dirty="0" smtClean="0"/>
              <a:t> я нашла ещё о нём информацию</a:t>
            </a:r>
            <a:r>
              <a:rPr lang="en-US" dirty="0" smtClean="0"/>
              <a:t>, </a:t>
            </a:r>
            <a:r>
              <a:rPr lang="ru-RU" dirty="0" smtClean="0"/>
              <a:t>он записан</a:t>
            </a:r>
            <a:r>
              <a:rPr lang="en-US" dirty="0" smtClean="0"/>
              <a:t>,</a:t>
            </a:r>
            <a:r>
              <a:rPr lang="ru-RU" dirty="0" smtClean="0"/>
              <a:t>как </a:t>
            </a:r>
            <a:r>
              <a:rPr lang="ru-RU" dirty="0" err="1" smtClean="0"/>
              <a:t>Понков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(Елена Вениаминовна)</a:t>
            </a:r>
          </a:p>
          <a:p>
            <a:endParaRPr lang="ru-RU" dirty="0"/>
          </a:p>
        </p:txBody>
      </p:sp>
      <p:pic>
        <p:nvPicPr>
          <p:cNvPr id="1027" name="Picture 3" descr="C:\Users\Елена68\Desktop\fullimage.jp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19207"/>
            <a:ext cx="6696744" cy="4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Елена68\Desktop\брат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2046003"/>
            <a:ext cx="3288999" cy="1715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686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692696"/>
            <a:ext cx="7680624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i="1" dirty="0">
                <a:solidFill>
                  <a:schemeClr val="tx1"/>
                </a:solidFill>
                <a:latin typeface="Arial Narrow" pitchFamily="34" charset="0"/>
              </a:rPr>
              <a:t>Воронин Сергей Николаевич </a:t>
            </a:r>
            <a:r>
              <a:rPr lang="ru-RU" i="1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ru-RU" i="1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ru-RU" sz="2200" i="1" dirty="0" smtClean="0">
                <a:solidFill>
                  <a:schemeClr val="tx1"/>
                </a:solidFill>
                <a:latin typeface="Arial Narrow" pitchFamily="34" charset="0"/>
              </a:rPr>
              <a:t>(</a:t>
            </a:r>
            <a:r>
              <a:rPr lang="en-US" sz="2200" i="1" dirty="0">
                <a:solidFill>
                  <a:schemeClr val="tx1"/>
                </a:solidFill>
                <a:latin typeface="Arial Narrow" pitchFamily="34" charset="0"/>
              </a:rPr>
              <a:t>http://www.obd-memorial.ru/</a:t>
            </a:r>
            <a:r>
              <a:rPr lang="ru-RU" sz="2200" i="1" dirty="0" smtClean="0">
                <a:solidFill>
                  <a:schemeClr val="tx1"/>
                </a:solidFill>
                <a:latin typeface="Arial Narrow" pitchFamily="34" charset="0"/>
              </a:rPr>
              <a:t>)</a:t>
            </a:r>
            <a:endParaRPr lang="ru-RU" sz="2200" i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67544" y="4797152"/>
            <a:ext cx="8280920" cy="144016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Мой дедушка -по папиной линии-прадедушка Ани - Воронин Сергей Николаевич 1907 г.р.-был призван на фронт в 1942 году (у него в детстве была поранена нога и он хромал, поэтому получил повестку не в начале войны а только в 1942 году) Ушел на фронт оставив жену с двумя маленькими детьми-2 года и 3 года</a:t>
            </a:r>
            <a:r>
              <a:rPr lang="ru-RU" dirty="0" smtClean="0"/>
              <a:t>. Воевал </a:t>
            </a:r>
            <a:r>
              <a:rPr lang="ru-RU" dirty="0"/>
              <a:t>в составе 217 стрелковой дивизии. был стрелком. Пропал без вести в том же году. После войны-наверное годах в 50 юные следопыты нашли его в братской могиле в Смоленской области-в деревне Колодези. В 54-56 году останки воинов из этой деревни были перенесены в братскую могилу деревни </a:t>
            </a:r>
            <a:r>
              <a:rPr lang="ru-RU" dirty="0" err="1"/>
              <a:t>Николо-Берновичи</a:t>
            </a:r>
            <a:r>
              <a:rPr lang="ru-RU" dirty="0"/>
              <a:t> </a:t>
            </a:r>
            <a:r>
              <a:rPr lang="ru-RU" dirty="0" err="1"/>
              <a:t>Духовщинского</a:t>
            </a:r>
            <a:r>
              <a:rPr lang="ru-RU" dirty="0"/>
              <a:t> района </a:t>
            </a:r>
            <a:r>
              <a:rPr lang="ru-RU" dirty="0" err="1"/>
              <a:t>Смоленскй</a:t>
            </a:r>
            <a:r>
              <a:rPr lang="ru-RU" dirty="0"/>
              <a:t> области</a:t>
            </a:r>
            <a:r>
              <a:rPr lang="ru-RU" dirty="0" smtClean="0"/>
              <a:t>. На </a:t>
            </a:r>
            <a:r>
              <a:rPr lang="ru-RU" dirty="0"/>
              <a:t>этом воинском кладбище похоронено 1333 воина. Бабушка- Воронина Софья Дмитриевна- так и прожила всю жизнь вдовой-вырастив одна двоих сыновей. В 2000 году ее не стало. Я мечтаю когда </a:t>
            </a:r>
            <a:r>
              <a:rPr lang="ru-RU" dirty="0" smtClean="0"/>
              <a:t>-нибудь </a:t>
            </a:r>
            <a:r>
              <a:rPr lang="ru-RU" dirty="0"/>
              <a:t>посетить могилу деда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(</a:t>
            </a:r>
            <a:r>
              <a:rPr lang="ru-RU" dirty="0" err="1" smtClean="0"/>
              <a:t>Тестова</a:t>
            </a:r>
            <a:r>
              <a:rPr lang="ru-RU" dirty="0" smtClean="0"/>
              <a:t> Татьяна Станиславовна</a:t>
            </a:r>
            <a:r>
              <a:rPr lang="en-US" dirty="0" smtClean="0"/>
              <a:t>, </a:t>
            </a:r>
            <a:r>
              <a:rPr lang="ru-RU" dirty="0" err="1" smtClean="0"/>
              <a:t>Тестова</a:t>
            </a:r>
            <a:r>
              <a:rPr lang="ru-RU" dirty="0" smtClean="0"/>
              <a:t> Аня)</a:t>
            </a:r>
          </a:p>
          <a:p>
            <a:endParaRPr lang="ru-RU" dirty="0"/>
          </a:p>
        </p:txBody>
      </p:sp>
      <p:pic>
        <p:nvPicPr>
          <p:cNvPr id="3076" name="Picture 4" descr="C:\Users\Елена68\Desktop\G1CCNo0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1696784"/>
            <a:ext cx="2592287" cy="277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Елена68\Desktop\fullimage.png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724282"/>
            <a:ext cx="3888432" cy="87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650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704856" cy="208823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+mn-lt"/>
              </a:rPr>
              <a:t>Селянкин  Михаил Иванович</a:t>
            </a:r>
            <a:br>
              <a:rPr lang="ru-RU" sz="32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ефрейтор</a:t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погиб 07.08.1943г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.</a:t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(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http://www.obd-memorial.ru/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)</a:t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9" y="4941168"/>
            <a:ext cx="7920879" cy="1368152"/>
          </a:xfrm>
        </p:spPr>
        <p:txBody>
          <a:bodyPr/>
          <a:lstStyle/>
          <a:p>
            <a:r>
              <a:rPr lang="ru-RU" dirty="0" smtClean="0"/>
              <a:t>Михаил Иванович</a:t>
            </a:r>
            <a:r>
              <a:rPr lang="en-US" dirty="0" smtClean="0"/>
              <a:t>,</a:t>
            </a:r>
            <a:r>
              <a:rPr lang="ru-RU" dirty="0" smtClean="0"/>
              <a:t> дедушка моей бабушки</a:t>
            </a:r>
            <a:r>
              <a:rPr lang="en-US" dirty="0" smtClean="0"/>
              <a:t>,</a:t>
            </a:r>
            <a:r>
              <a:rPr lang="ru-RU" dirty="0" smtClean="0"/>
              <a:t>  я его никогда не видела</a:t>
            </a:r>
            <a:r>
              <a:rPr lang="en-US" dirty="0" smtClean="0"/>
              <a:t>,</a:t>
            </a:r>
            <a:r>
              <a:rPr lang="ru-RU" dirty="0" smtClean="0"/>
              <a:t> он погиб на войне.</a:t>
            </a:r>
          </a:p>
          <a:p>
            <a:r>
              <a:rPr lang="ru-RU" dirty="0" smtClean="0"/>
              <a:t>(</a:t>
            </a:r>
            <a:r>
              <a:rPr lang="ru-RU" dirty="0" err="1" smtClean="0"/>
              <a:t>Подпрятова</a:t>
            </a:r>
            <a:r>
              <a:rPr lang="ru-RU" dirty="0" smtClean="0"/>
              <a:t> Ульяна)</a:t>
            </a:r>
            <a:endParaRPr lang="ru-RU" dirty="0"/>
          </a:p>
        </p:txBody>
      </p:sp>
      <p:pic>
        <p:nvPicPr>
          <p:cNvPr id="2051" name="Picture 3" descr="C:\Users\Елена68\Desktop\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52936"/>
            <a:ext cx="4608512" cy="1725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Елена68\Desktop\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112" y="3005336"/>
            <a:ext cx="4608512" cy="1725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807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776864" cy="51125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Работу выполнил воспитанники  ГБДОУ д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/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с №12 Выборгского района Санкт-Петербурга</a:t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Никитин Даниил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Малевич Владимир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Мусаев Тимур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</a:t>
            </a:r>
            <a:b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err="1" smtClean="0">
                <a:solidFill>
                  <a:schemeClr val="tx1"/>
                </a:solidFill>
                <a:effectLst/>
                <a:latin typeface="Arial Narrow" pitchFamily="34" charset="0"/>
              </a:rPr>
              <a:t>Тестова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  Анна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Самойлова Анна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Троицкая Василиса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 Тарасова Полина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</a:t>
            </a:r>
            <a:r>
              <a:rPr lang="ru-RU" sz="2800" i="1" dirty="0" err="1" smtClean="0">
                <a:solidFill>
                  <a:schemeClr val="tx1"/>
                </a:solidFill>
                <a:effectLst/>
                <a:latin typeface="Arial Narrow" pitchFamily="34" charset="0"/>
              </a:rPr>
              <a:t>Подпрятова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 Ульяна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Руководитель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: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воспитатель </a:t>
            </a:r>
            <a:r>
              <a:rPr lang="ru-RU" sz="2800" i="1" dirty="0" err="1" smtClean="0">
                <a:solidFill>
                  <a:schemeClr val="tx1"/>
                </a:solidFill>
                <a:effectLst/>
                <a:latin typeface="Arial Narrow" pitchFamily="34" charset="0"/>
              </a:rPr>
              <a:t>Коротаева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 Елена Вениаминовна</a:t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>
                <a:solidFill>
                  <a:schemeClr val="tx1"/>
                </a:solidFill>
                <a:effectLst/>
                <a:latin typeface="Arial Narrow" pitchFamily="34" charset="0"/>
              </a:rPr>
              <a:t/>
            </a:r>
            <a:br>
              <a:rPr lang="ru-RU" sz="2800" i="1" dirty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endParaRPr lang="ru-RU" sz="2800" i="1" dirty="0"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95754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спект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Аспект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Аспект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Аспект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342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Тема Office</vt:lpstr>
      <vt:lpstr>Аспект</vt:lpstr>
      <vt:lpstr>1_Аспект</vt:lpstr>
      <vt:lpstr>3_Аспект</vt:lpstr>
      <vt:lpstr>2_Аспект</vt:lpstr>
      <vt:lpstr>4_Аспект</vt:lpstr>
      <vt:lpstr>5_Аспект</vt:lpstr>
      <vt:lpstr>Мы помним подвиг наших прадедов и дедов! </vt:lpstr>
      <vt:lpstr>22 июня 1941 г. фашистская Германия напала на Советский Союз. СССР был вынужден вступить в смертельную схватку с захватчиками. Началась Великая Отечественная война против гитлеровской Германии и ее сателлитов. Советскому народу пришлось взяться за оружие, чтобы защитить свою Отчизну, отстоять ее честь и свободу. Все от мала до велика встали на защиту нашей Родины: добровольцы уходили на фронт, вчерашние школьники становились солдатами, в тылу работали  за себя и за тех, кто ушёл на фронт. Ужасы войны невозможно было бы пережить без веры в победу, надежды и любви… Среди этих людей были и наши родные и мы хотим рассказать о них. </vt:lpstr>
      <vt:lpstr>ВЕЧНАЯ ПАМЯТЬ и ВЕЧНАЯ СЛАВА ПАВШИМ!  На войну он ушёл добровольцем, Покидая родительский дом  Молодым пареньком-комсомольцем, Чей задор полыхал огоньком.  И за Родину храбро сражаясь, Жизнь свою никогда не щадил. Шёл в атаку, вперёд вырываясь. Без опаски в разведку ходил.  Мать-Отчизну в боях защищая, Пол-Европы солдат прошагал, От фашистов её очищая. Но, однажды, «без вести пропал»…  ((Лев Дементьев) </vt:lpstr>
      <vt:lpstr>Ишмуратов Давлей (Юсуп) стрелок 67 Армия 374 СП умер от ран 18 января 1944 года (http://www.obd-memorial.ru/)</vt:lpstr>
      <vt:lpstr>Панков Геннадий Фёдорович пропал без вести   в мае 1942г. http://www.obd-memorial.ru/html/info.htm?id=408436696</vt:lpstr>
      <vt:lpstr> Воронин Сергей Николаевич  (http://www.obd-memorial.ru/)</vt:lpstr>
      <vt:lpstr>Селянкин  Михаил Иванович ефрейтор погиб 07.08.1943г. (http://www.obd-memorial.ru/) </vt:lpstr>
      <vt:lpstr>Работу выполнил воспитанники  ГБДОУ д/с №12 Выборгского района Санкт-Петербурга  Никитин Даниил, Малевич Владимир, Мусаев Тимур, Тестова  Анна, Самойлова Анна, Троицкая Василиса, Тарасова Полина,Подпрятова Ульяна,  Руководитель: воспитатель Коротаева Елена Вениаминовна 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помним подвиг наших прадедов и дедов!</dc:title>
  <dc:creator>Елена68</dc:creator>
  <cp:lastModifiedBy>Елена68</cp:lastModifiedBy>
  <cp:revision>5</cp:revision>
  <dcterms:created xsi:type="dcterms:W3CDTF">2015-05-08T19:28:44Z</dcterms:created>
  <dcterms:modified xsi:type="dcterms:W3CDTF">2015-05-08T19:56:33Z</dcterms:modified>
</cp:coreProperties>
</file>