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7" r:id="rId3"/>
    <p:sldId id="267" r:id="rId4"/>
    <p:sldId id="268" r:id="rId5"/>
    <p:sldId id="269" r:id="rId6"/>
    <p:sldId id="271" r:id="rId7"/>
    <p:sldId id="270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71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3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1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30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0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0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99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20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21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55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9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39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7909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252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8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5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9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3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7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8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84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FE57E95-1FDF-407F-8B0D-5E72AB6D4F9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CF009-F5C1-4335-A992-7E43C04839B9}" type="slidenum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CED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88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E0397C-4E17-4C58-9CCF-194C4EA3246E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08.05.2015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0F94C6-398B-487B-BA5C-95912A2D0EB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1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7" y="2348880"/>
            <a:ext cx="7488831" cy="1584176"/>
          </a:xfrm>
        </p:spPr>
        <p:txBody>
          <a:bodyPr>
            <a:normAutofit/>
          </a:bodyPr>
          <a:lstStyle/>
          <a:p>
            <a:pPr algn="ctr"/>
            <a:r>
              <a:rPr lang="ru-RU" sz="2400" b="0" i="1" dirty="0" smtClean="0">
                <a:solidFill>
                  <a:srgbClr val="FF0000"/>
                </a:solidFill>
                <a:effectLst/>
              </a:rPr>
              <a:t>Мы помним подвиг наших прадедов и дедов!</a:t>
            </a:r>
            <a:br>
              <a:rPr lang="ru-RU" sz="2400" b="0" i="1" dirty="0" smtClean="0">
                <a:solidFill>
                  <a:srgbClr val="FF0000"/>
                </a:solidFill>
                <a:effectLst/>
              </a:rPr>
            </a:br>
            <a:endParaRPr lang="ru-RU" sz="2400" b="0" i="1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42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722134"/>
            <a:ext cx="7992888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C0000"/>
                </a:solidFill>
                <a:latin typeface="Arial" charset="0"/>
                <a:cs typeface="Arial" charset="0"/>
              </a:rPr>
              <a:t>День Победы   </a:t>
            </a:r>
            <a:r>
              <a:rPr lang="ru-RU" sz="2200" dirty="0">
                <a:solidFill>
                  <a:srgbClr val="000080"/>
                </a:solidFill>
                <a:latin typeface="Arial" charset="0"/>
                <a:cs typeface="Arial" charset="0"/>
              </a:rPr>
              <a:t/>
            </a:r>
            <a:br>
              <a:rPr lang="ru-RU" sz="2200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Майский праздник –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День Победы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Отмечает вся страна.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Надевают наши деды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Боевые ордена.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Их с утра зовёт дорога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На торжественный парад.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И задумчиво с порога</a:t>
            </a:r>
            <a:b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srgbClr val="000080"/>
                </a:solidFill>
                <a:latin typeface="Arial" charset="0"/>
                <a:cs typeface="Arial" charset="0"/>
              </a:rPr>
              <a:t>Вслед им бабушки глядят.</a:t>
            </a:r>
            <a:endParaRPr lang="ru-RU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0080"/>
                </a:solidFill>
                <a:latin typeface="Arial" charset="0"/>
                <a:cs typeface="Arial" charset="0"/>
              </a:rPr>
              <a:t>(Т. Белозёров)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C0000"/>
              </a:solidFill>
              <a:latin typeface="Arial" charset="0"/>
              <a:cs typeface="Arial" charset="0"/>
            </a:endParaRPr>
          </a:p>
        </p:txBody>
      </p:sp>
      <p:pic>
        <p:nvPicPr>
          <p:cNvPr id="2050" name="Picture 2" descr="http://zanimatika.narod.ru/Orden_mi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-1555750"/>
            <a:ext cx="171450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урка\Работа\Фотошоп\Scrap_9 may\Elements\Star with ribb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404" y="4586874"/>
            <a:ext cx="2743200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7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3901932"/>
            <a:ext cx="4536504" cy="233537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i="1" dirty="0" smtClean="0">
                <a:latin typeface="Arial" pitchFamily="34" charset="0"/>
                <a:cs typeface="Arial" pitchFamily="34" charset="0"/>
              </a:rPr>
              <a:t>Моя бабушка- моя вторая мама!</a:t>
            </a:r>
          </a:p>
          <a:p>
            <a:pPr algn="l"/>
            <a:r>
              <a:rPr lang="ru-RU" i="1" dirty="0" smtClean="0">
                <a:latin typeface="Arial" pitchFamily="34" charset="0"/>
                <a:cs typeface="Arial" pitchFamily="34" charset="0"/>
              </a:rPr>
              <a:t> Самый добрый человек!</a:t>
            </a:r>
          </a:p>
          <a:p>
            <a:pPr algn="l"/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Д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о ноября 1942 года жила в блокадном Ленинграде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в ноябре ушла на фронт. О войне бабушка не любила вспоминать. Была награждена медалью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За боевые заслуги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”,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медалью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За победу над Японией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”,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медалью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За взятие Кёнисберга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endParaRPr lang="ru-RU" dirty="0" smtClean="0"/>
          </a:p>
          <a:p>
            <a:pPr algn="l"/>
            <a:r>
              <a:rPr lang="en-US" dirty="0" smtClean="0"/>
              <a:t>(</a:t>
            </a:r>
            <a:r>
              <a:rPr lang="ru-RU" dirty="0" smtClean="0"/>
              <a:t>Елена Вениаминовна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1027" name="Picture 3" descr="C:\Users\Елена68\Desktop\9 мая\img026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2160240" cy="251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131840" y="692696"/>
            <a:ext cx="5256584" cy="25128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Панкова Раиса Фёдоровна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красноармеец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28 конно-санитарная рота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39 Армия 3 Белорусский фронт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(</a:t>
            </a:r>
            <a:r>
              <a:rPr lang="en-US" sz="2800" dirty="0">
                <a:solidFill>
                  <a:schemeClr val="tx1"/>
                </a:solidFill>
                <a:effectLst/>
                <a:latin typeface="Arial Narrow" pitchFamily="34" charset="0"/>
              </a:rPr>
              <a:t>http://podvignaroda.mil.ru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)</a:t>
            </a:r>
            <a:endParaRPr lang="ru-RU" sz="2800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1030" name="Picture 6" descr="C:\Users\Елена68\Desktop\акция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01933"/>
            <a:ext cx="3384376" cy="217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3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131840" y="764703"/>
            <a:ext cx="5400599" cy="246954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Прокофьев Сергей Васильевич</a:t>
            </a:r>
            <a:b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311 батарея 31 АОД ИС КМОР КБФ</a:t>
            </a:r>
            <a:b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к</a:t>
            </a:r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</a:rPr>
              <a:t>/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о комендор башенный</a:t>
            </a:r>
            <a:b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US" sz="2800" dirty="0">
                <a:solidFill>
                  <a:srgbClr val="0070C0"/>
                </a:solidFill>
                <a:latin typeface="Arial Narrow" pitchFamily="34" charset="0"/>
              </a:rPr>
              <a:t>http://podvignaroda.mil.ru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)</a:t>
            </a:r>
            <a:endParaRPr lang="ru-RU" sz="28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5256584" cy="273630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Мой дедушка во время войны служил на Балтийском флоте. Во время боя их корабль  был подбит</a:t>
            </a:r>
            <a:r>
              <a:rPr lang="en-US" dirty="0" smtClean="0"/>
              <a:t>,</a:t>
            </a:r>
            <a:r>
              <a:rPr lang="ru-RU" dirty="0" smtClean="0"/>
              <a:t> не умея плавать он прыгнул в воду</a:t>
            </a:r>
            <a:r>
              <a:rPr lang="en-US" dirty="0" smtClean="0"/>
              <a:t>,</a:t>
            </a:r>
            <a:r>
              <a:rPr lang="ru-RU" dirty="0" smtClean="0"/>
              <a:t> очнулся только в госпитале  города Ленинграда. С затопленного крейсера были сняты  дальнобойные орудия и установлены на берегу крепости Кронштадт. </a:t>
            </a:r>
          </a:p>
          <a:p>
            <a:pPr algn="l"/>
            <a:r>
              <a:rPr lang="ru-RU" dirty="0" smtClean="0"/>
              <a:t>(Даня Никитин)</a:t>
            </a:r>
            <a:endParaRPr lang="ru-RU" dirty="0"/>
          </a:p>
        </p:txBody>
      </p:sp>
      <p:pic>
        <p:nvPicPr>
          <p:cNvPr id="2052" name="Picture 4" descr="C:\Users\Елена68\Desktop\акция\24.jpg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2736304" cy="243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68\Desktop\9 мая\даня никитин 2-2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82411"/>
            <a:ext cx="2057931" cy="255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442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00800" cy="2448272"/>
          </a:xfrm>
        </p:spPr>
        <p:txBody>
          <a:bodyPr>
            <a:normAutofit/>
          </a:bodyPr>
          <a:lstStyle/>
          <a:p>
            <a:r>
              <a:rPr lang="ru-RU" sz="1800" b="0" dirty="0">
                <a:solidFill>
                  <a:schemeClr val="tx1"/>
                </a:solidFill>
                <a:effectLst/>
                <a:latin typeface="+mn-lt"/>
              </a:rPr>
              <a:t>Семья моего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папы во время войны  </a:t>
            </a:r>
            <a:r>
              <a:rPr lang="ru-RU" sz="1800" b="0" dirty="0">
                <a:solidFill>
                  <a:schemeClr val="tx1"/>
                </a:solidFill>
                <a:effectLst/>
                <a:latin typeface="+mn-lt"/>
              </a:rPr>
              <a:t>жила в Тамбовской области в  деревни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Кубань. Моя бабушка 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Люся родилась уже после Великой Отечественной войны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 но её дядя воевал на фронте и был награждён медалью 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+mn-lt"/>
              </a:rPr>
              <a:t>“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За боевые заслуги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+mn-lt"/>
              </a:rPr>
              <a:t>”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. (сведений нет). 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1800" b="0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4098" name="Picture 2" descr="C:\Users\Елена68\Desktop\газета\2015-04-23-12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564904"/>
            <a:ext cx="3630331" cy="318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Елена68\Desktop\выпуск\DSCN38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64904"/>
            <a:ext cx="2247346" cy="284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105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5"/>
            <a:ext cx="7514423" cy="1368151"/>
          </a:xfrm>
        </p:spPr>
        <p:txBody>
          <a:bodyPr>
            <a:normAutofit/>
          </a:bodyPr>
          <a:lstStyle/>
          <a:p>
            <a:pPr algn="ctr"/>
            <a:r>
              <a:rPr lang="ru-RU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Подпрятов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Иван Данилович</a:t>
            </a:r>
            <a:b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http://podvignaroda.mil.ru</a:t>
            </a:r>
            <a:r>
              <a:rPr lang="en-US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085184"/>
            <a:ext cx="7920879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Иван Дмитриевич</a:t>
            </a:r>
            <a:r>
              <a:rPr lang="en-US" dirty="0" smtClean="0"/>
              <a:t>,</a:t>
            </a:r>
            <a:r>
              <a:rPr lang="ru-RU" dirty="0" smtClean="0"/>
              <a:t> отец моего дедушки.  Моя мама видела его</a:t>
            </a:r>
            <a:r>
              <a:rPr lang="en-US" dirty="0" smtClean="0"/>
              <a:t>,</a:t>
            </a:r>
            <a:r>
              <a:rPr lang="ru-RU" dirty="0" smtClean="0"/>
              <a:t> он был очень добрым человеком</a:t>
            </a:r>
            <a:r>
              <a:rPr lang="en-US" dirty="0" smtClean="0"/>
              <a:t>,</a:t>
            </a:r>
            <a:r>
              <a:rPr lang="ru-RU" dirty="0" smtClean="0"/>
              <a:t> в семье его все любили.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Подпрятова</a:t>
            </a:r>
            <a:r>
              <a:rPr lang="ru-RU" dirty="0" smtClean="0"/>
              <a:t>  Ульяна)</a:t>
            </a:r>
          </a:p>
          <a:p>
            <a:endParaRPr lang="ru-RU" dirty="0"/>
          </a:p>
        </p:txBody>
      </p:sp>
      <p:pic>
        <p:nvPicPr>
          <p:cNvPr id="3074" name="Picture 2" descr="C:\Users\Елена68\Desktop\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90" y="2276872"/>
            <a:ext cx="5184576" cy="248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812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511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Работу выполнил воспитанники  ГБДОУ д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/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 №12 Выборгского района Санкт-Петербурга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Никитин Даниил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Малевич Владимир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Мусаев Тимур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b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Тестова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Самойлова Анна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Троицкая Василиса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Тарасова Полина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Подпрятова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Ульяна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Руководитель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: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воспитатель 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Arial Narrow" pitchFamily="34" charset="0"/>
              </a:rPr>
              <a:t>Коротаева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 Елена Вениаминовна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endParaRPr lang="ru-RU" sz="2800" i="1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57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214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Аспект</vt:lpstr>
      <vt:lpstr>3_Аспект</vt:lpstr>
      <vt:lpstr>Мы помним подвиг наших прадедов и дедов! </vt:lpstr>
      <vt:lpstr>Презентация PowerPoint</vt:lpstr>
      <vt:lpstr>Панкова Раиса Фёдоровна  красноармеец 28 конно-санитарная рота 39 Армия 3 Белорусский фронт (http://podvignaroda.mil.ru)</vt:lpstr>
      <vt:lpstr>Прокофьев Сергей Васильевич 311 батарея 31 АОД ИС КМОР КБФ к/о комендор башенный  (http://podvignaroda.mil.ru)</vt:lpstr>
      <vt:lpstr>Семья моего папы во время войны  жила в Тамбовской области в  деревни Кубань. Моя бабушка  Люся родилась уже после Великой Отечественной войны, но её дядя воевал на фронте и был награждён медалью “За боевые заслуги”. (сведений нет).   </vt:lpstr>
      <vt:lpstr>Подпрятов Иван Данилович (http://podvignaroda.mil.ru/)</vt:lpstr>
      <vt:lpstr>Работу выполнил воспитанники  ГБДОУ д/с №12 Выборгского района Санкт-Петербурга  Никитин Даниил, Малевич Владимир, Мусаев Тимур, Тестова  Анна, Самойлова Анна, Троицкая Василиса, Тарасова Полина,Подпрятова Ульяна,  Руководитель: воспитатель Коротаева Елена Вениаминовна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помним подвиг наших прадедов и дедов!</dc:title>
  <dc:creator>Елена68</dc:creator>
  <cp:lastModifiedBy>Елена68</cp:lastModifiedBy>
  <cp:revision>6</cp:revision>
  <dcterms:created xsi:type="dcterms:W3CDTF">2015-05-08T19:28:44Z</dcterms:created>
  <dcterms:modified xsi:type="dcterms:W3CDTF">2015-05-08T20:00:27Z</dcterms:modified>
</cp:coreProperties>
</file>