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EFA-4BC5-4C05-9756-3FF87061FB1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B8-FB84-4F3E-8B61-0D742D584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718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EFA-4BC5-4C05-9756-3FF87061FB1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B8-FB84-4F3E-8B61-0D742D584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048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EFA-4BC5-4C05-9756-3FF87061FB1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B8-FB84-4F3E-8B61-0D742D584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61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EFA-4BC5-4C05-9756-3FF87061FB1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B8-FB84-4F3E-8B61-0D742D584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392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EFA-4BC5-4C05-9756-3FF87061FB1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B8-FB84-4F3E-8B61-0D742D584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058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EFA-4BC5-4C05-9756-3FF87061FB1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B8-FB84-4F3E-8B61-0D742D584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198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EFA-4BC5-4C05-9756-3FF87061FB1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B8-FB84-4F3E-8B61-0D742D584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81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EFA-4BC5-4C05-9756-3FF87061FB1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B8-FB84-4F3E-8B61-0D742D584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05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EFA-4BC5-4C05-9756-3FF87061FB1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B8-FB84-4F3E-8B61-0D742D584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14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EFA-4BC5-4C05-9756-3FF87061FB1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B8-FB84-4F3E-8B61-0D742D584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166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EFA-4BC5-4C05-9756-3FF87061FB1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C065B8-FB84-4F3E-8B61-0D742D584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68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FCEFA-4BC5-4C05-9756-3FF87061FB10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065B8-FB84-4F3E-8B61-0D742D584D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36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5583" y="177421"/>
            <a:ext cx="86864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7030A0"/>
                </a:solidFill>
              </a:rPr>
              <a:t>На каждой странице наклеено по 4 картинки.</a:t>
            </a:r>
            <a:endParaRPr lang="ru-RU" sz="3200" b="1" dirty="0">
              <a:solidFill>
                <a:srgbClr val="7030A0"/>
              </a:solidFill>
            </a:endParaRPr>
          </a:p>
          <a:p>
            <a:r>
              <a:rPr lang="ru-RU" sz="3200" b="1" i="1" dirty="0">
                <a:solidFill>
                  <a:srgbClr val="7030A0"/>
                </a:solidFill>
              </a:rPr>
              <a:t>Сколько картинок на 6 таких страницах?</a:t>
            </a:r>
            <a:endParaRPr lang="ru-RU" sz="3200" b="1" dirty="0">
              <a:solidFill>
                <a:srgbClr val="7030A0"/>
              </a:solidFill>
            </a:endParaRPr>
          </a:p>
          <a:p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956645" y="1392239"/>
            <a:ext cx="31935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4*6=24(к.)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3084394" y="2315569"/>
            <a:ext cx="93259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600" b="1" i="1" dirty="0">
                <a:solidFill>
                  <a:srgbClr val="FF0000"/>
                </a:solidFill>
              </a:rPr>
              <a:t>Сколько потребуется тарелок, чтобы разложить 12 яблок, по 6 яблок на каждую тарелку?</a:t>
            </a:r>
            <a:endParaRPr lang="ru-RU" sz="3600" b="1" dirty="0">
              <a:solidFill>
                <a:srgbClr val="FF0000"/>
              </a:solidFill>
            </a:endParaRPr>
          </a:p>
          <a:p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8196967" y="4162228"/>
            <a:ext cx="29531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12:6=2(т.)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13379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3707" y="532263"/>
            <a:ext cx="2456597" cy="143301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780430" y="894827"/>
            <a:ext cx="32676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3200" dirty="0" smtClean="0"/>
              <a:t>мне было трудно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73706" y="2295099"/>
            <a:ext cx="2456597" cy="143301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630303" y="2719218"/>
            <a:ext cx="70575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-возникли затруднения, но я справился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73706" y="4079444"/>
            <a:ext cx="2456597" cy="143301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780430" y="4503563"/>
            <a:ext cx="24849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 </a:t>
            </a:r>
            <a:r>
              <a:rPr lang="ru-RU" sz="3200" dirty="0"/>
              <a:t>я</a:t>
            </a:r>
            <a:r>
              <a:rPr lang="ru-RU" sz="3200" dirty="0" smtClean="0"/>
              <a:t> справился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4787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49</Words>
  <Application>Microsoft Office PowerPoint</Application>
  <PresentationFormat>Широкоэкранный</PresentationFormat>
  <Paragraphs>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3</cp:revision>
  <dcterms:created xsi:type="dcterms:W3CDTF">2015-04-14T17:37:06Z</dcterms:created>
  <dcterms:modified xsi:type="dcterms:W3CDTF">2015-04-14T18:22:02Z</dcterms:modified>
</cp:coreProperties>
</file>