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4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-234" y="3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C6B30-5AF0-4A83-A102-8B8B2DDC472C}" type="datetimeFigureOut">
              <a:rPr lang="ru-RU" smtClean="0"/>
              <a:pPr/>
              <a:t>08.05.2015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F13775-C216-4889-A635-6893FCB3F48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C6B30-5AF0-4A83-A102-8B8B2DDC472C}" type="datetimeFigureOut">
              <a:rPr lang="ru-RU" smtClean="0"/>
              <a:pPr/>
              <a:t>08.05.2015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F13775-C216-4889-A635-6893FCB3F48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C6B30-5AF0-4A83-A102-8B8B2DDC472C}" type="datetimeFigureOut">
              <a:rPr lang="ru-RU" smtClean="0"/>
              <a:pPr/>
              <a:t>08.05.2015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F13775-C216-4889-A635-6893FCB3F48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C6B30-5AF0-4A83-A102-8B8B2DDC472C}" type="datetimeFigureOut">
              <a:rPr lang="ru-RU" smtClean="0"/>
              <a:pPr/>
              <a:t>08.05.2015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F13775-C216-4889-A635-6893FCB3F48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C6B30-5AF0-4A83-A102-8B8B2DDC472C}" type="datetimeFigureOut">
              <a:rPr lang="ru-RU" smtClean="0"/>
              <a:pPr/>
              <a:t>08.05.2015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F13775-C216-4889-A635-6893FCB3F48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C6B30-5AF0-4A83-A102-8B8B2DDC472C}" type="datetimeFigureOut">
              <a:rPr lang="ru-RU" smtClean="0"/>
              <a:pPr/>
              <a:t>08.05.2015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F13775-C216-4889-A635-6893FCB3F48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C6B30-5AF0-4A83-A102-8B8B2DDC472C}" type="datetimeFigureOut">
              <a:rPr lang="ru-RU" smtClean="0"/>
              <a:pPr/>
              <a:t>08.05.2015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F13775-C216-4889-A635-6893FCB3F48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C6B30-5AF0-4A83-A102-8B8B2DDC472C}" type="datetimeFigureOut">
              <a:rPr lang="ru-RU" smtClean="0"/>
              <a:pPr/>
              <a:t>08.05.2015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F13775-C216-4889-A635-6893FCB3F48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C6B30-5AF0-4A83-A102-8B8B2DDC472C}" type="datetimeFigureOut">
              <a:rPr lang="ru-RU" smtClean="0"/>
              <a:pPr/>
              <a:t>08.05.2015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F13775-C216-4889-A635-6893FCB3F48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C6B30-5AF0-4A83-A102-8B8B2DDC472C}" type="datetimeFigureOut">
              <a:rPr lang="ru-RU" smtClean="0"/>
              <a:pPr/>
              <a:t>08.05.2015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F13775-C216-4889-A635-6893FCB3F48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C6B30-5AF0-4A83-A102-8B8B2DDC472C}" type="datetimeFigureOut">
              <a:rPr lang="ru-RU" smtClean="0"/>
              <a:pPr/>
              <a:t>08.05.2015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F13775-C216-4889-A635-6893FCB3F48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AC6B30-5AF0-4A83-A102-8B8B2DDC472C}" type="datetimeFigureOut">
              <a:rPr lang="ru-RU" smtClean="0"/>
              <a:pPr/>
              <a:t>08.05.2015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F13775-C216-4889-A635-6893FCB3F48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Documents and Settings\admin\Рабочий стол\презентация 9 мая\DSCN821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38141" y="0"/>
            <a:ext cx="9282142" cy="696160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2290" name="Picture 2" descr="C:\Documents and Settings\admin\Рабочий стол\презентация 9 мая\DSCN823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357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3314" name="Picture 2" descr="C:\Documents and Settings\admin\Рабочий стол\презентация 9 мая\DSCN823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1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4338" name="Picture 2" descr="C:\Documents and Settings\admin\Рабочий стол\презентация 9 мая\DSCN823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5362" name="Picture 2" descr="C:\Documents and Settings\admin\Рабочий стол\презентация 9 мая\DSCN824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1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6386" name="Picture 2" descr="C:\Documents and Settings\admin\Рабочий стол\презентация 9 мая\DSCN824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71438" y="-53579"/>
            <a:ext cx="9215438" cy="691157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7410" name="Picture 2" descr="C:\Documents and Settings\admin\Рабочий стол\презентация 9 мая\DSCN824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55595" y="0"/>
            <a:ext cx="9580565" cy="718542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8434" name="Picture 2" descr="C:\Documents and Settings\admin\Рабочий стол\презентация 9 мая\DSCN824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0"/>
            <a:ext cx="9410671" cy="705800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9459" name="Picture 3" descr="C:\Documents and Settings\admin\Рабочий стол\презентация 9 мая\DSCN824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64042" y="-283790"/>
            <a:ext cx="9522387" cy="714179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C:\Documents and Settings\admin\Рабочий стол\презентация 9 мая\DSCN821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386860" cy="704014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Documents and Settings\admin\Рабочий стол\презентация 9 мая\DSCN822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5799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Documents and Settings\admin\Рабочий стол\презентация 9 мая\DSCN822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500166" y="1785926"/>
            <a:ext cx="8229600" cy="4525963"/>
          </a:xfrm>
        </p:spPr>
        <p:txBody>
          <a:bodyPr/>
          <a:lstStyle/>
          <a:p>
            <a:endParaRPr lang="ru-RU"/>
          </a:p>
        </p:txBody>
      </p:sp>
      <p:pic>
        <p:nvPicPr>
          <p:cNvPr id="5122" name="Picture 2" descr="C:\Documents and Settings\admin\Рабочий стол\презентация 9 мая\DSCN822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90501" y="-1"/>
            <a:ext cx="9334501" cy="700087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C:\Documents and Settings\admin\Рабочий стол\презентация 9 мая\DSCN822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310686" cy="698301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C:\Documents and Settings\admin\Рабочий стол\презентация 9 мая\DSCN822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14348" y="1071546"/>
            <a:ext cx="8229600" cy="4525963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42" name="Picture 2" descr="C:\Documents and Settings\admin\Рабочий стол\презентация 9 мая\DSCN823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19063" y="-89298"/>
            <a:ext cx="9263063" cy="694729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 descr="C:\Documents and Settings\admin\Рабочий стол\презентация 9 мая\DSCN823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1"/>
            <a:ext cx="9143999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</TotalTime>
  <Words>0</Words>
  <Application>Microsoft Office PowerPoint</Application>
  <PresentationFormat>Экран (4:3)</PresentationFormat>
  <Paragraphs>0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ааа</dc:creator>
  <cp:lastModifiedBy>ааа</cp:lastModifiedBy>
  <cp:revision>3</cp:revision>
  <dcterms:created xsi:type="dcterms:W3CDTF">2015-05-08T12:15:51Z</dcterms:created>
  <dcterms:modified xsi:type="dcterms:W3CDTF">2015-05-08T12:32:23Z</dcterms:modified>
</cp:coreProperties>
</file>