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2" r:id="rId3"/>
    <p:sldId id="257" r:id="rId4"/>
    <p:sldId id="259" r:id="rId5"/>
    <p:sldId id="260" r:id="rId6"/>
    <p:sldId id="273" r:id="rId7"/>
    <p:sldId id="263" r:id="rId8"/>
    <p:sldId id="265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5F23"/>
    <a:srgbClr val="64BB45"/>
    <a:srgbClr val="756525"/>
    <a:srgbClr val="D0EA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F888B-FBF4-4738-9020-5347ABE90B24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86B10-8F80-42A6-A122-BA129E678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E6EA84-71C3-49A7-AA5B-5DFA55A1E7A1}" type="slidenum">
              <a:rPr lang="ru-RU"/>
              <a:pPr/>
              <a:t>9</a:t>
            </a:fld>
            <a:endParaRPr lang="ru-RU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28600"/>
            <a:ext cx="74914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447800" y="6324600"/>
            <a:ext cx="1409700" cy="49053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733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239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05BB554-8873-41FE-AB28-EC1F0F536C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0EAD3">
                <a:alpha val="72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C04504-6C38-4CF9-AD71-D248F6B1CB79}" type="datetimeFigureOut">
              <a:rPr lang="ru-RU" smtClean="0"/>
              <a:pPr/>
              <a:t>21.12.2009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8A1BAE3-8413-443B-B91B-35ADFD4C52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berioza-003_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2696847" cy="3243260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1026" name="Picture 2" descr="C:\Documents and Settings\Администратор\Рабочий стол\ель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3357562"/>
            <a:ext cx="2143140" cy="3286148"/>
          </a:xfrm>
          <a:prstGeom prst="rect">
            <a:avLst/>
          </a:prstGeom>
          <a:noFill/>
        </p:spPr>
      </p:pic>
      <p:pic>
        <p:nvPicPr>
          <p:cNvPr id="6" name="Picture 5" descr="002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3357586" cy="2859087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7" name="Picture 5" descr="oduvanchik-005_sm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643314"/>
            <a:ext cx="2493963" cy="2786083"/>
          </a:xfrm>
          <a:prstGeom prst="rect">
            <a:avLst/>
          </a:prstGeom>
          <a:noFill/>
          <a:ln w="19050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1027" name="Picture 3" descr="C:\Documents and Settings\Администратор\Рабочий стол\мал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357166"/>
            <a:ext cx="2143140" cy="2714644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крап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428604"/>
            <a:ext cx="2000264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Тема урока: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FFC000"/>
                </a:solidFill>
              </a:rPr>
              <a:t>«Солнце,  </a:t>
            </a:r>
            <a:r>
              <a:rPr lang="ru-RU" sz="5400" dirty="0" smtClean="0">
                <a:solidFill>
                  <a:srgbClr val="00B0F0"/>
                </a:solidFill>
              </a:rPr>
              <a:t>воздух</a:t>
            </a:r>
            <a:r>
              <a:rPr lang="ru-RU" sz="5400" dirty="0" smtClean="0">
                <a:solidFill>
                  <a:srgbClr val="FFC000"/>
                </a:solidFill>
              </a:rPr>
              <a:t> </a:t>
            </a:r>
            <a:r>
              <a:rPr lang="ru-RU" sz="5400" dirty="0" smtClean="0">
                <a:solidFill>
                  <a:srgbClr val="00B0F0"/>
                </a:solidFill>
              </a:rPr>
              <a:t>,</a:t>
            </a:r>
            <a:r>
              <a:rPr lang="ru-RU" sz="5400" dirty="0" smtClean="0">
                <a:solidFill>
                  <a:schemeClr val="accent4">
                    <a:lumMod val="50000"/>
                  </a:schemeClr>
                </a:solidFill>
              </a:rPr>
              <a:t> вода  </a:t>
            </a:r>
            <a:r>
              <a:rPr lang="ru-RU" sz="5400" dirty="0" smtClean="0">
                <a:solidFill>
                  <a:srgbClr val="335F23"/>
                </a:solidFill>
              </a:rPr>
              <a:t>и …</a:t>
            </a:r>
            <a:br>
              <a:rPr lang="ru-RU" sz="5400" dirty="0" smtClean="0">
                <a:solidFill>
                  <a:srgbClr val="335F23"/>
                </a:solidFill>
              </a:rPr>
            </a:br>
            <a:r>
              <a:rPr lang="ru-RU" sz="5400" dirty="0" smtClean="0">
                <a:solidFill>
                  <a:srgbClr val="335F23"/>
                </a:solidFill>
              </a:rPr>
              <a:t>растения»</a:t>
            </a:r>
            <a:endParaRPr lang="ru-RU" sz="5400" dirty="0">
              <a:solidFill>
                <a:srgbClr val="335F2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429264"/>
            <a:ext cx="8229600" cy="21373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солнце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1785950" cy="1643074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небо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-214338"/>
            <a:ext cx="2786062" cy="2214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0"/>
          </a:effectLst>
        </p:spPr>
      </p:pic>
      <p:pic>
        <p:nvPicPr>
          <p:cNvPr id="1028" name="Picture 4" descr="C:\Documents and Settings\Администратор\Рабочий стол\вода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5072074"/>
            <a:ext cx="2421729" cy="1614486"/>
          </a:xfrm>
          <a:prstGeom prst="rect">
            <a:avLst/>
          </a:prstGeom>
          <a:noFill/>
        </p:spPr>
      </p:pic>
      <p:pic>
        <p:nvPicPr>
          <p:cNvPr id="7" name="Picture 4" descr="p1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4500570"/>
            <a:ext cx="1428760" cy="2214554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2071670" y="357166"/>
            <a:ext cx="6000792" cy="3214734"/>
          </a:xfrm>
          <a:prstGeom prst="wedgeEllipseCallout">
            <a:avLst>
              <a:gd name="adj1" fmla="val -19744"/>
              <a:gd name="adj2" fmla="val 85429"/>
            </a:avLst>
          </a:prstGeom>
          <a:solidFill>
            <a:srgbClr val="C00000">
              <a:alpha val="1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Меня зовут Флора. Я царица растительного мира. Удивительный зелёный народ населяет мою страну. В моём царстве живут и могучие великаны, и крошечные карлики, всего 500 тысяч разных видов. Немало среди них очень полезных растений.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071810"/>
            <a:ext cx="23812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Documents and Settings\Администратор\Рабочий стол\лес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857628"/>
            <a:ext cx="3643338" cy="2732504"/>
          </a:xfrm>
          <a:prstGeom prst="rect">
            <a:avLst/>
          </a:prstGeom>
          <a:noFill/>
        </p:spPr>
      </p:pic>
      <p:pic>
        <p:nvPicPr>
          <p:cNvPr id="1030" name="Picture 6" descr="C:\Documents and Settings\Администратор\Рабочий стол\272056064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5F9E2"/>
              </a:clrFrom>
              <a:clrTo>
                <a:srgbClr val="F5F9E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3857628"/>
            <a:ext cx="2786082" cy="24288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51847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38100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Растения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611188" y="1773238"/>
            <a:ext cx="28813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  </a:t>
            </a:r>
            <a:r>
              <a:rPr lang="ru-RU" sz="3600" b="1" dirty="0" smtClean="0">
                <a:solidFill>
                  <a:srgbClr val="003300"/>
                </a:solidFill>
              </a:rPr>
              <a:t>Деревья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3995738" y="1844675"/>
            <a:ext cx="2520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3300"/>
                </a:solidFill>
              </a:rPr>
              <a:t>Кустарники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092950" y="1844675"/>
            <a:ext cx="20510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 </a:t>
            </a:r>
            <a:r>
              <a:rPr lang="ru-RU" sz="3200" b="1" dirty="0" smtClean="0">
                <a:solidFill>
                  <a:srgbClr val="003300"/>
                </a:solidFill>
              </a:rPr>
              <a:t>Травы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H="1">
            <a:off x="1908175" y="981075"/>
            <a:ext cx="1150938" cy="719138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4" name="Line 10"/>
          <p:cNvSpPr>
            <a:spLocks noChangeShapeType="1"/>
          </p:cNvSpPr>
          <p:nvPr/>
        </p:nvSpPr>
        <p:spPr bwMode="auto">
          <a:xfrm>
            <a:off x="5003800" y="1052513"/>
            <a:ext cx="0" cy="792162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6732588" y="981075"/>
            <a:ext cx="1152525" cy="719138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611188" y="3068638"/>
            <a:ext cx="223202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4140200" y="3068638"/>
            <a:ext cx="2232025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7235825" y="3068638"/>
            <a:ext cx="172878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ru-RU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2" name="Picture 10" descr="сос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071810"/>
            <a:ext cx="2500330" cy="3581406"/>
          </a:xfrm>
          <a:prstGeom prst="rect">
            <a:avLst/>
          </a:prstGeom>
          <a:noFill/>
        </p:spPr>
      </p:pic>
      <p:pic>
        <p:nvPicPr>
          <p:cNvPr id="13" name="Picture 6" descr="2537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148140"/>
            <a:ext cx="2571768" cy="2567008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2050" name="Picture 2" descr="C:\Documents and Settings\Администратор\Рабочий стол\под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4357694"/>
            <a:ext cx="2428892" cy="23363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  <p:bldP spid="16392" grpId="0"/>
      <p:bldP spid="16393" grpId="0" animBg="1"/>
      <p:bldP spid="16394" grpId="0" animBg="1"/>
      <p:bldP spid="163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642918"/>
            <a:ext cx="6715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Признаки жизни растений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8926" y="1714488"/>
            <a:ext cx="2857520" cy="76944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Растение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071670" y="2500306"/>
            <a:ext cx="1000132" cy="57150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2143108" y="2786058"/>
            <a:ext cx="1785950" cy="121444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465505" y="3321843"/>
            <a:ext cx="1499404" cy="79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4786314" y="2571744"/>
            <a:ext cx="1643074" cy="1643074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857884" y="2571744"/>
            <a:ext cx="1000132" cy="50006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14282" y="3143248"/>
            <a:ext cx="2143140" cy="100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Питается</a:t>
            </a:r>
            <a:endParaRPr lang="ru-RU" sz="3200" b="1" i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4286256"/>
            <a:ext cx="2143140" cy="8572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дышит</a:t>
            </a:r>
            <a:endParaRPr lang="ru-RU" sz="3200" b="1" i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214678" y="4357694"/>
            <a:ext cx="1928826" cy="78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растёт</a:t>
            </a:r>
            <a:endParaRPr lang="ru-RU" sz="3200" b="1" i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286380" y="4357694"/>
            <a:ext cx="2786082" cy="7858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/>
              <a:t>размножается</a:t>
            </a:r>
            <a:endParaRPr lang="ru-RU" sz="2800" b="1" i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6858016" y="3214686"/>
            <a:ext cx="2071702" cy="10001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умирает</a:t>
            </a:r>
            <a:endParaRPr lang="ru-RU" sz="3200" b="1" i="1" dirty="0"/>
          </a:p>
        </p:txBody>
      </p:sp>
      <p:pic>
        <p:nvPicPr>
          <p:cNvPr id="14" name="Picture 4" descr="p1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4500570"/>
            <a:ext cx="1428760" cy="221455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28" grpId="0" animBg="1"/>
      <p:bldP spid="29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14480" y="214290"/>
            <a:ext cx="4429156" cy="6235702"/>
          </a:xfrm>
          <a:prstGeom prst="rect">
            <a:avLst/>
          </a:prstGeo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100000">
              <a:srgbClr val="156B13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357166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нужно растению для жизни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892943" y="1107265"/>
            <a:ext cx="1285884" cy="1214446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16200000" flipH="1">
            <a:off x="4750595" y="1464455"/>
            <a:ext cx="1428760" cy="642942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16200000" flipH="1">
            <a:off x="6357950" y="1071546"/>
            <a:ext cx="1428760" cy="128588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428992" y="1785926"/>
            <a:ext cx="1428760" cy="158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785918" y="2500306"/>
            <a:ext cx="1428760" cy="85725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Почва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178827" y="1250141"/>
            <a:ext cx="1357322" cy="857256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000628" y="2500306"/>
            <a:ext cx="1500198" cy="857256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Тепло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2500306"/>
            <a:ext cx="1571636" cy="857256"/>
          </a:xfrm>
          <a:prstGeom prst="rect">
            <a:avLst/>
          </a:prstGeom>
          <a:solidFill>
            <a:srgbClr val="00B0F0"/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accent4">
                    <a:lumMod val="50000"/>
                  </a:schemeClr>
                </a:solidFill>
              </a:rPr>
              <a:t>Вода</a:t>
            </a:r>
            <a:endParaRPr lang="ru-RU" sz="3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2500306"/>
            <a:ext cx="1428760" cy="8572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Свет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58016" y="2500306"/>
            <a:ext cx="1500198" cy="85725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Воздух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18" name="Picture 8" descr="можже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530" y="4214818"/>
            <a:ext cx="3352146" cy="2500330"/>
          </a:xfrm>
          <a:prstGeom prst="rect">
            <a:avLst/>
          </a:prstGeom>
          <a:noFill/>
        </p:spPr>
      </p:pic>
      <p:pic>
        <p:nvPicPr>
          <p:cNvPr id="19" name="Picture 11" descr="Campsis_radican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357694"/>
            <a:ext cx="2365379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214818"/>
            <a:ext cx="23812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" descr="C:\Documents and Settings\Администратор\Рабочий стол\27205606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9E2"/>
              </a:clrFrom>
              <a:clrTo>
                <a:srgbClr val="F5F9E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4857760"/>
            <a:ext cx="2786082" cy="24288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642918"/>
            <a:ext cx="735811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</a:t>
            </a:r>
          </a:p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Мои юные друзья!</a:t>
            </a:r>
          </a:p>
          <a:p>
            <a:r>
              <a:rPr lang="ru-RU" sz="2400" dirty="0" smtClean="0"/>
              <a:t>   Растения растут всюду на Земле, где есть необходимые для их жизни условия: свет, тепло, вода, воздух, минеральные вещества. Одним нужно много света, а другие могут расти в тени. Одним нужно много влаги, а другие могут расти на сухих песках. Одни хорошо переносят зимнюю стужу, а другие погибают от небольшого мороза.</a:t>
            </a:r>
          </a:p>
          <a:p>
            <a:r>
              <a:rPr lang="ru-RU" sz="2400" dirty="0" smtClean="0"/>
              <a:t>          Природа на Земле не одинакова. Одни растения широко распространены, а другие встречаются редко. Некоторые растения давно исчезли, а некоторые столь редки, что их можно увидеть только в ботаническом саду или в заповеднике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Fore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44023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92725" y="1125538"/>
            <a:ext cx="3851275" cy="3024187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3600" dirty="0">
              <a:solidFill>
                <a:srgbClr val="FFFF00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3600" b="0" dirty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142852"/>
            <a:ext cx="8104975" cy="3046988"/>
          </a:xfrm>
          <a:prstGeom prst="rect">
            <a:avLst/>
          </a:prstGeom>
          <a:noFill/>
          <a:ln>
            <a:solidFill>
              <a:srgbClr val="335F23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Спасибо </a:t>
            </a:r>
          </a:p>
          <a:p>
            <a:pPr algn="ctr"/>
            <a:r>
              <a:rPr lang="ru-RU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за внимание!</a:t>
            </a:r>
            <a:endParaRPr lang="ru-RU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Documents and Settings\Администратор\Рабочий стол\цв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696117"/>
              </a:clrFrom>
              <a:clrTo>
                <a:srgbClr val="696117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8548682" y="5143512"/>
            <a:ext cx="1190635" cy="9286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Администратор\Рабочий стол\ц.jp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143512"/>
            <a:ext cx="1000132" cy="1214422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з.jpe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306723"/>
              </a:clrFrom>
              <a:clrTo>
                <a:srgbClr val="30672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4357694"/>
            <a:ext cx="857256" cy="9715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E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00B05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522</TotalTime>
  <Words>182</Words>
  <Application>Microsoft Office PowerPoint</Application>
  <PresentationFormat>Экран (4:3)</PresentationFormat>
  <Paragraphs>37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Тема урока: «Солнце,  воздух , вода  и … растения»</vt:lpstr>
      <vt:lpstr>Слайд 3</vt:lpstr>
      <vt:lpstr>Слайд 4</vt:lpstr>
      <vt:lpstr>Слайд 5</vt:lpstr>
      <vt:lpstr>Слайд 6</vt:lpstr>
      <vt:lpstr>Слайд 7</vt:lpstr>
      <vt:lpstr>Слайд 8</vt:lpstr>
      <vt:lpstr>  </vt:lpstr>
    </vt:vector>
  </TitlesOfParts>
  <Company>HomePC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Computer</dc:creator>
  <cp:lastModifiedBy>Computer</cp:lastModifiedBy>
  <cp:revision>54</cp:revision>
  <dcterms:created xsi:type="dcterms:W3CDTF">2009-11-10T05:29:10Z</dcterms:created>
  <dcterms:modified xsi:type="dcterms:W3CDTF">2009-12-21T16:44:22Z</dcterms:modified>
</cp:coreProperties>
</file>