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58" r:id="rId5"/>
    <p:sldId id="260" r:id="rId6"/>
    <p:sldId id="259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AB38-67EF-4718-835E-B54AF36558A9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A7E1-FE9A-4E4E-96C8-EF7B3D40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800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AB38-67EF-4718-835E-B54AF36558A9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A7E1-FE9A-4E4E-96C8-EF7B3D40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756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AB38-67EF-4718-835E-B54AF36558A9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A7E1-FE9A-4E4E-96C8-EF7B3D40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596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AB38-67EF-4718-835E-B54AF36558A9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A7E1-FE9A-4E4E-96C8-EF7B3D40C164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3038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AB38-67EF-4718-835E-B54AF36558A9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A7E1-FE9A-4E4E-96C8-EF7B3D40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778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AB38-67EF-4718-835E-B54AF36558A9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A7E1-FE9A-4E4E-96C8-EF7B3D40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5397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AB38-67EF-4718-835E-B54AF36558A9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A7E1-FE9A-4E4E-96C8-EF7B3D40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2553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AB38-67EF-4718-835E-B54AF36558A9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A7E1-FE9A-4E4E-96C8-EF7B3D40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4923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AB38-67EF-4718-835E-B54AF36558A9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A7E1-FE9A-4E4E-96C8-EF7B3D40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539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AB38-67EF-4718-835E-B54AF36558A9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A7E1-FE9A-4E4E-96C8-EF7B3D40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045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AB38-67EF-4718-835E-B54AF36558A9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A7E1-FE9A-4E4E-96C8-EF7B3D40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169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AB38-67EF-4718-835E-B54AF36558A9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A7E1-FE9A-4E4E-96C8-EF7B3D40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090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AB38-67EF-4718-835E-B54AF36558A9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A7E1-FE9A-4E4E-96C8-EF7B3D40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264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AB38-67EF-4718-835E-B54AF36558A9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A7E1-FE9A-4E4E-96C8-EF7B3D40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642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AB38-67EF-4718-835E-B54AF36558A9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A7E1-FE9A-4E4E-96C8-EF7B3D40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153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AB38-67EF-4718-835E-B54AF36558A9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A7E1-FE9A-4E4E-96C8-EF7B3D40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949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AB38-67EF-4718-835E-B54AF36558A9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A7E1-FE9A-4E4E-96C8-EF7B3D40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538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915AB38-67EF-4718-835E-B54AF36558A9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147A7E1-FE9A-4E4E-96C8-EF7B3D40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117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Биология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 smtClean="0"/>
              <a:t>Творческая работа учащихся 7 «А» класса</a:t>
            </a:r>
            <a:r>
              <a:rPr lang="ru-RU" sz="3200" dirty="0" smtClean="0"/>
              <a:t>:</a:t>
            </a:r>
          </a:p>
          <a:p>
            <a:pPr marL="0" indent="0">
              <a:buNone/>
            </a:pPr>
            <a:endParaRPr lang="ru-RU" sz="3200" dirty="0"/>
          </a:p>
          <a:p>
            <a:pPr marL="0" indent="0">
              <a:buNone/>
            </a:pPr>
            <a:endParaRPr lang="ru-RU" sz="3200" dirty="0" smtClean="0"/>
          </a:p>
          <a:p>
            <a:pPr algn="r"/>
            <a:r>
              <a:rPr lang="ru-RU" sz="2800" dirty="0" smtClean="0"/>
              <a:t>Ананченко Валерии</a:t>
            </a:r>
          </a:p>
          <a:p>
            <a:pPr algn="r"/>
            <a:r>
              <a:rPr lang="ru-RU" sz="2800" dirty="0" smtClean="0"/>
              <a:t>Попова </a:t>
            </a:r>
            <a:r>
              <a:rPr lang="ru-RU" sz="2800" dirty="0" err="1" smtClean="0"/>
              <a:t>никиты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42665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990550"/>
          </a:xfrm>
        </p:spPr>
        <p:txBody>
          <a:bodyPr>
            <a:normAutofit/>
          </a:bodyPr>
          <a:lstStyle/>
          <a:p>
            <a:r>
              <a:rPr lang="ru-RU" dirty="0" smtClean="0"/>
              <a:t>Внешнее строение млекопитающих, скелет и мышцы на примере домашней собаки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127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184821"/>
            <a:ext cx="10515600" cy="1325563"/>
          </a:xfrm>
        </p:spPr>
        <p:txBody>
          <a:bodyPr/>
          <a:lstStyle/>
          <a:p>
            <a:r>
              <a:rPr lang="ru-RU" dirty="0" smtClean="0"/>
              <a:t>Внешнее строение собаки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28570" y="1378039"/>
            <a:ext cx="11134859" cy="5120895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Собака была первым домашним животным. Человек приручил ее еще в глубокой древности. Собака помогала первобытному человеку во время охоты, охраняла его жилище. Сейчас известны собаки служебные, охотничьи и декоративные, а также дворняги (беспородные). Собаки помогают нести службу по охране границ нашей Родины, а во время Великой Отечественной войны отыскивали раненых, помогали в разведке и связи. На собаках ученые проводят исследования жизнедеятельности организма. Собака раньше человека побывала в космосе.</a:t>
            </a:r>
          </a:p>
          <a:p>
            <a:pPr marL="0" indent="0">
              <a:buNone/>
            </a:pPr>
            <a:r>
              <a:rPr lang="ru-RU" dirty="0" smtClean="0"/>
              <a:t>Туловище собаки, например овчарки или лайки, стройное и мускулистое. Ее конечности располагаются не по бокам тела, как у пресмыкающихся, а под туловищем, поэтому тело животного не касается земли. Ходит собака, опираясь на пальцы с прочными когтями. Гибкая шея способствует большой подвижности головы. Рот животного ограничен подвижными губами - верхней и нижней. Над верхней губой находится нос с парой наружных носовых отверстий - ноздрей. Глаза имеют хорошо развитые веки. Мигательная перепонка (третье веко) у собаки, как и у всех млекопитающих, недоразвита. Из всех животных только у млекопитающих есть наружное ухо - ушная раковина. Наружное ухо у собаки большое и подвижное.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130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557" y="0"/>
            <a:ext cx="10515600" cy="1325563"/>
          </a:xfrm>
        </p:spPr>
        <p:txBody>
          <a:bodyPr/>
          <a:lstStyle/>
          <a:p>
            <a:r>
              <a:rPr lang="ru-RU" dirty="0" smtClean="0"/>
              <a:t>Покровы млекопитающих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0152" y="940158"/>
            <a:ext cx="11694017" cy="5917842"/>
          </a:xfrm>
        </p:spPr>
        <p:txBody>
          <a:bodyPr>
            <a:normAutofit/>
          </a:bodyPr>
          <a:lstStyle/>
          <a:p>
            <a:r>
              <a:rPr lang="ru-RU" dirty="0" smtClean="0"/>
              <a:t>Кожа млекопитающих прочная и эластичная, у большинства зверей в ней помещаются основания волос, которые образуют характерный для этого класса позвоночных волосяной покров. Различают толстые и длинные волосы — ость и более короткие, мягкие - подпушь, или подшерсток. Грубая и прочная ость предохраняет подшерсток и кожу от повреждений. Подшерсток, в котором задерживается много воздуха, хорошо сохраняет тепло тела. Помимо ости и подпуши у зверей развиваются крупные волосы — органы осязания. Волосы млекопитающих, подобно перьям птиц и чешуе пресмыкающихся, состоят из рогового вещества. Два раза в год собака, как и многие другие млекопитающие, линяет - часть ее волос выпадает и заменяется новыми. Основание волоса расположено внутри особой волосяной сумки, куда открываются протоки находящихся рядом сальных желез. Их выделения смазывают кожу и волос, отчего они приобретают эластичность и не смачиваются водой.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994778" y="1480110"/>
            <a:ext cx="10451320" cy="4082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2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21217" y="2367092"/>
            <a:ext cx="10556383" cy="369885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коже большинства зверей расположены и потовые железы. Пот, испаряясь с поверхности тела, охлаждает его. Вместе с потом из тела выводится также избыток соли и мочевины; таким образом, потовые железы играют роль дополнительных органов выделения.</a:t>
            </a:r>
          </a:p>
          <a:p>
            <a:r>
              <a:rPr lang="ru-RU" dirty="0"/>
              <a:t> </a:t>
            </a:r>
            <a:r>
              <a:rPr lang="ru-RU" dirty="0" smtClean="0"/>
              <a:t>У собаки потовых желез мало и охлаждение организма достигается при учащении дыхания.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На концах пальцев млекопитающих находятся роговые когти, ногти или копыта. Иногда роговые образования развиты также на голове (рога у носорогов, антилоп, рогатого скота и др.) или на хвосте (например, роговые чешуйки у крыс).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979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Скелет млекопитающих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38200" y="1825625"/>
            <a:ext cx="10968318" cy="435133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Скелет млекопитающих состоит из тех же отделов, что и у других позвоночных. Череп зверей отличается более крупной черепной коробкой, что связано с большими размерами головного мозга. Для млекопитающих очень характерно наличие 7 шейных позвонков. И у длинношеего жирафа, и у китов число шейных позвонков одинаково. Грудные позвонки (обычно их 12-15) вместе с ребрами и грудиной образуют прочную грудную клетку. Массивные позвонки поясничного отдела подвижно сочленены между собой. В этом отделе туловище может сгибаться и разгибаться. Число поясничных позвонков различно у разных видов (2-9), у собаки их 6. Крестцовый отдел позвоночника (3-4 позвонка) срастается с костями таза. Число позвонков хвостового отдела (от трех до нескольких десятков) зависит от длины хвоста.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113650" y="0"/>
            <a:ext cx="8417417" cy="657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209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Пояс передних конечностей млекопитающих состоит из двух лопаток с приросшими к ним вороньими костями и двух ключиц. У собаки ключицы не развиты. Пояс задних конечностей - таз - образован тремя парами тазовых костей. Скелеты конечностей у разных видов млекопитающих и пресмыкающихся сходны, однако детали их строения у разных видов различны и зависят от условий обитания животного.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583129" y="723342"/>
            <a:ext cx="9025742" cy="5453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836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Мышцы млекопитающих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38200" y="1918951"/>
            <a:ext cx="10515600" cy="4258011"/>
          </a:xfrm>
        </p:spPr>
        <p:txBody>
          <a:bodyPr>
            <a:normAutofit/>
          </a:bodyPr>
          <a:lstStyle/>
          <a:p>
            <a:r>
              <a:rPr lang="ru-RU" dirty="0" smtClean="0"/>
              <a:t>У большинства млекопитающих, в том числе и у собаки, особенно развиты мышцы спины, конечностей и их поясов. Собака может бежать крупными прыжками, сгибая и распрямляя туловище, поочередно отталкиваясь от земли то передними, то задними ногами. Сильные мышцы приводят в движение нижнюю челюсть. Сжимая челюсти, вооруженные зубами, собака крепко удерживает добычу. У млекопитающих сложная система мышц, обеспечивающая разнообразные движения тела. Наиболее развиты мышцы конечностей. Характерная особенность млекопитающих – наличие особой подкожной мускулатуры, которая участвует в теплорегуляции, в общении животных.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344931" y="1825625"/>
            <a:ext cx="9738413" cy="3367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095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31</TotalTime>
  <Words>769</Words>
  <Application>Microsoft Office PowerPoint</Application>
  <PresentationFormat>Произвольный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Капля</vt:lpstr>
      <vt:lpstr>Биология</vt:lpstr>
      <vt:lpstr>Внешнее строение млекопитающих, скелет и мышцы на примере домашней собаки</vt:lpstr>
      <vt:lpstr>Внешнее строение собаки</vt:lpstr>
      <vt:lpstr>Покровы млекопитающих</vt:lpstr>
      <vt:lpstr>Презентация PowerPoint</vt:lpstr>
      <vt:lpstr>Скелет млекопитающих</vt:lpstr>
      <vt:lpstr>Презентация PowerPoint</vt:lpstr>
      <vt:lpstr>Мышцы млекопитающих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Внешнее строение млекопитающих, скелет и мышцы на примере домашней собаки</dc:title>
  <dc:creator>Никита</dc:creator>
  <cp:lastModifiedBy>натали</cp:lastModifiedBy>
  <cp:revision>6</cp:revision>
  <dcterms:created xsi:type="dcterms:W3CDTF">2015-05-07T15:05:59Z</dcterms:created>
  <dcterms:modified xsi:type="dcterms:W3CDTF">2015-05-08T11:38:37Z</dcterms:modified>
</cp:coreProperties>
</file>