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3" r:id="rId5"/>
    <p:sldId id="265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560BD3-3F4C-4309-8A1E-FE4E31BCF71D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CE7807-17FC-4F90-B1FB-51CCD98FA5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520280"/>
          </a:xfrm>
        </p:spPr>
        <p:txBody>
          <a:bodyPr/>
          <a:lstStyle/>
          <a:p>
            <a:pPr algn="ctr"/>
            <a:r>
              <a:rPr lang="ru-RU" dirty="0" smtClean="0"/>
              <a:t>Защитники блокадного Ленинграда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501008"/>
            <a:ext cx="3550766" cy="333965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Споем, товарищ боевой </a:t>
            </a:r>
          </a:p>
          <a:p>
            <a:pPr algn="ctr"/>
            <a:r>
              <a:rPr lang="ru-RU" dirty="0"/>
              <a:t>О славе Ленинграда! </a:t>
            </a:r>
          </a:p>
          <a:p>
            <a:pPr algn="ctr"/>
            <a:r>
              <a:rPr lang="ru-RU" dirty="0"/>
              <a:t>Слова о доблести его </a:t>
            </a:r>
          </a:p>
          <a:p>
            <a:pPr algn="ctr"/>
            <a:r>
              <a:rPr lang="ru-RU" dirty="0"/>
              <a:t>На целый мир гремят. </a:t>
            </a:r>
          </a:p>
          <a:p>
            <a:pPr algn="ctr"/>
            <a:r>
              <a:rPr lang="ru-RU" dirty="0"/>
              <a:t>Отцы вставали за него, </a:t>
            </a:r>
          </a:p>
          <a:p>
            <a:pPr algn="ctr"/>
            <a:r>
              <a:rPr lang="ru-RU" dirty="0"/>
              <a:t>Гремела канонада, </a:t>
            </a:r>
          </a:p>
          <a:p>
            <a:pPr algn="ctr"/>
            <a:r>
              <a:rPr lang="ru-RU" dirty="0"/>
              <a:t>И отстояли навсегда </a:t>
            </a:r>
          </a:p>
          <a:p>
            <a:pPr algn="ctr"/>
            <a:r>
              <a:rPr lang="ru-RU" dirty="0"/>
              <a:t>Бессмертный </a:t>
            </a:r>
            <a:r>
              <a:rPr lang="ru-RU" dirty="0" smtClean="0"/>
              <a:t>Ленинград</a:t>
            </a:r>
          </a:p>
          <a:p>
            <a:pPr algn="ctr"/>
            <a:r>
              <a:rPr lang="ru-RU" dirty="0" smtClean="0"/>
              <a:t>(песня из к</a:t>
            </a:r>
            <a:r>
              <a:rPr lang="en-US" dirty="0" smtClean="0"/>
              <a:t>/</a:t>
            </a:r>
            <a:r>
              <a:rPr lang="ru-RU" dirty="0" smtClean="0"/>
              <a:t>ф</a:t>
            </a:r>
            <a:r>
              <a:rPr lang="en-US" dirty="0" smtClean="0"/>
              <a:t>”</a:t>
            </a:r>
            <a:r>
              <a:rPr lang="ru-RU" dirty="0" smtClean="0"/>
              <a:t>Два бойца</a:t>
            </a:r>
            <a:r>
              <a:rPr lang="en-US" dirty="0" smtClean="0"/>
              <a:t>”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C:\Users\Елена68\Desktop\0013-016-Rabochie-patruli-okhranjajut-goro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8" y="4365104"/>
            <a:ext cx="2111486" cy="139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68\Desktop\industry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155259"/>
            <a:ext cx="24384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335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64896" cy="2664296"/>
          </a:xfrm>
        </p:spPr>
        <p:txBody>
          <a:bodyPr>
            <a:normAutofit fontScale="90000"/>
          </a:bodyPr>
          <a:lstStyle/>
          <a:p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700" b="0" i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2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764704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Мой прадедушка, Новгородский Константин Иванович, всю войну проработал на заводе (ЛМЗ). Работал для фронта, для Победы. Был в Ленинграде всю Блокаду, своим трудом помогая городу выстоять. Патрулировал улицы города. Тушил фугасы. Спасибо ему за ПОБЕДУ!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(Малевич Владимир)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122" name="Picture 2" descr="C:\Users\Елена68\Desktop\выпуск\DSCN38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726" y="2374242"/>
            <a:ext cx="4914546" cy="32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31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443" y="620688"/>
            <a:ext cx="7920879" cy="39800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Бабушка моей мамы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Михайлова Нина Андреевна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переехала в Ленинград перед войной. Когда началась война ей было 15 лет. Жили они на окраине города. Когда фашисты подошли к Ленинграду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многие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кто не ушёл на фронт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становились  партизанами. Прабабушка вместе с младшей сестрой ходили в лес и носили им еду. Но один раз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когда она  возвращалась из леса от партизан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наткнулась на немецкий патруль  и была схвачена. Это произошло в 1942 году. Её вывезли в Германию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где она находилась до окончания войны на работах. После прихода Советской армии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она год работала в воинской части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а в 1946 году вернулась  домой в Ленинград. Это была большая радость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потому что никто из родных на это и не надеялся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>.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(Крылова Ирина Александровна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Троицкая Василиса)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+mn-lt"/>
              </a:rPr>
            </a:br>
            <a:r>
              <a:rPr lang="ru-RU" sz="20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+mn-lt"/>
              </a:rPr>
            </a:br>
            <a:endParaRPr lang="ru-RU" sz="20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122" name="Picture 2" descr="C:\Users\Елена68\Desktop\газета\2015-04-23-1216.jpg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994102" cy="208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540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68\Desktop\выпуск\DSCN38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897" y="1628800"/>
            <a:ext cx="3714442" cy="434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817583"/>
            <a:ext cx="6872644" cy="81121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Arial Narrow" pitchFamily="34" charset="0"/>
              </a:rPr>
              <a:t>Морозова Анна Александровна</a:t>
            </a:r>
            <a:endParaRPr lang="ru-RU" sz="3200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6147" name="Picture 3" descr="C:\Users\Елена68\Desktop\выпуск\DSCN38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830" y="2838948"/>
            <a:ext cx="2788556" cy="192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80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68\Desktop\газета\2015-04-27-1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466929" cy="55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4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511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Работу выполнил воспитанники  ГБДОУ д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/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 №12 Выборгского района Санкт-Петербурга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Никитин Даниил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Малевич Владимир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Мусаев Тимур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b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Тестова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Самойлова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Троицкая Василиса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Тарасова Полина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Подпрятова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Ульяна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Соловьёв Владимир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smtClean="0">
                <a:solidFill>
                  <a:schemeClr val="tx1"/>
                </a:solidFill>
                <a:effectLst/>
                <a:latin typeface="Arial Narrow" pitchFamily="34" charset="0"/>
              </a:rPr>
              <a:t>Иванов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Константин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Руководитель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: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воспитатель 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Коротаева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Елена Вениаминовна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endParaRPr lang="ru-RU" sz="2800" i="1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501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240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Защитники блокадного Ленинграда </vt:lpstr>
      <vt:lpstr>             </vt:lpstr>
      <vt:lpstr>Бабушка моей мамы,Михайлова Нина Андреевна, переехала в Ленинград перед войной. Когда началась война ей было 15 лет. Жили они на окраине города. Когда фашисты подошли к Ленинграду, многие, кто не ушёл на фронт, становились  партизанами. Прабабушка вместе с младшей сестрой ходили в лес и носили им еду. Но один раз, когда она  возвращалась из леса от партизан, наткнулась на немецкий патруль  и была схвачена. Это произошло в 1942 году. Её вывезли в Германию, где она находилась до окончания войны на работах. После прихода Советской армии, она год работала в воинской части, а в 1946 году вернулась  домой в Ленинград. Это была большая радость, потому что никто из родных на это и не надеялся.  (Крылова Ирина Александровна, Троицкая Василиса)    </vt:lpstr>
      <vt:lpstr>Морозова Анна Александровна</vt:lpstr>
      <vt:lpstr>Презентация PowerPoint</vt:lpstr>
      <vt:lpstr>Работу выполнил воспитанники  ГБДОУ д/с №12 Выборгского района Санкт-Петербурга  Никитин Даниил, Малевич Владимир, Мусаев Тимур, Тестова  Анна, Самойлова Анна, Троицкая Василиса, Тарасова Полина,Подпрятова Ульяна, Соловьёв Владимир, Иванов Константин  Руководитель: воспитатель Коротаева Елена Вениаминовна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Защитники блокадного Ленинграда</dc:title>
  <dc:creator>Елена68</dc:creator>
  <cp:lastModifiedBy>Елена68</cp:lastModifiedBy>
  <cp:revision>10</cp:revision>
  <dcterms:created xsi:type="dcterms:W3CDTF">2015-05-03T07:38:06Z</dcterms:created>
  <dcterms:modified xsi:type="dcterms:W3CDTF">2015-05-08T20:09:49Z</dcterms:modified>
</cp:coreProperties>
</file>