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3" r:id="rId3"/>
    <p:sldId id="257" r:id="rId4"/>
    <p:sldId id="258" r:id="rId5"/>
    <p:sldId id="269" r:id="rId6"/>
    <p:sldId id="260" r:id="rId7"/>
    <p:sldId id="261" r:id="rId8"/>
    <p:sldId id="263" r:id="rId9"/>
    <p:sldId id="271" r:id="rId10"/>
    <p:sldId id="265" r:id="rId11"/>
    <p:sldId id="266" r:id="rId12"/>
    <p:sldId id="268" r:id="rId13"/>
    <p:sldId id="27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ommons.wikimedia.org/wiki/File:ARS_breadfruit49.jpg?uselang=ru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1%80%D0%B0" TargetMode="External"/><Relationship Id="rId2" Type="http://schemas.openxmlformats.org/officeDocument/2006/relationships/hyperlink" Target="http://ru.wikipedia.org/wiki/%D0%94%D1%83%D0%B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1%82%D0%B5%D0%BA%D1%81" TargetMode="External"/><Relationship Id="rId2" Type="http://schemas.openxmlformats.org/officeDocument/2006/relationships/hyperlink" Target="http://ru.wikipedia.org/wiki/%D0%94%D1%8B%D0%BD%D1%8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«хлебное дерево»?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468091"/>
            <a:ext cx="8343515" cy="20781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Исследование учениц 3»А» класса: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Ворсиной Софьи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Меркуловой Виктории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Руководитель </a:t>
            </a:r>
            <a:r>
              <a:rPr lang="ru-RU" sz="2400" dirty="0" err="1" smtClean="0">
                <a:solidFill>
                  <a:schemeClr val="tx1"/>
                </a:solidFill>
              </a:rPr>
              <a:t>КочетоваЭ.Г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43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606" y="4800600"/>
            <a:ext cx="8598395" cy="1240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6146" y="1911927"/>
            <a:ext cx="2389909" cy="46343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Внешний вид плодов «хлебного дерева»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454" y="309827"/>
            <a:ext cx="7024255" cy="613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9769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0599"/>
            <a:ext cx="8596667" cy="1246909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Плод «хлебного дерева» в разрезе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upload.wikimedia.org/wikipedia/commons/thumb/9/96/ARS_breadfruit49.jpg/220px-ARS_breadfruit49.jpg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0952" b="10952"/>
          <a:stretch>
            <a:fillRect/>
          </a:stretch>
        </p:blipFill>
        <p:spPr bwMode="auto">
          <a:xfrm>
            <a:off x="677334" y="609599"/>
            <a:ext cx="8596668" cy="401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09126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4412"/>
            <a:ext cx="8596668" cy="78970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Какое на вкус «хлебное дерево»?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673" y="1112852"/>
            <a:ext cx="8125690" cy="5745148"/>
          </a:xfrm>
        </p:spPr>
        <p:txBody>
          <a:bodyPr>
            <a:normAutofit/>
          </a:bodyPr>
          <a:lstStyle/>
          <a:p>
            <a:r>
              <a:rPr lang="ru-RU" sz="2000" b="1" dirty="0"/>
              <a:t>Семена хлебного дерева жарят, как каштаны. </a:t>
            </a:r>
            <a:endParaRPr lang="ru-RU" sz="2000" b="1" dirty="0" smtClean="0"/>
          </a:p>
          <a:p>
            <a:r>
              <a:rPr lang="ru-RU" sz="2000" b="1" dirty="0"/>
              <a:t>П</a:t>
            </a:r>
            <a:r>
              <a:rPr lang="ru-RU" sz="2000" b="1" dirty="0" smtClean="0"/>
              <a:t>лоды </a:t>
            </a:r>
            <a:r>
              <a:rPr lang="ru-RU" sz="2000" b="1" dirty="0"/>
              <a:t>консервируют, пекут, варят, жарят, сушат и едят сырыми. Полностью созревшие, они имеют тестообразную мякоть, по вкусу скорее напоминающую картофель, чем хлеб. Но есть эту мякоть надо быстро, иначе через сутки она станет невкусной. </a:t>
            </a:r>
            <a:endParaRPr lang="ru-RU" sz="2000" b="1" dirty="0" smtClean="0"/>
          </a:p>
          <a:p>
            <a:r>
              <a:rPr lang="ru-RU" sz="2000" b="1" dirty="0" smtClean="0"/>
              <a:t>Самый </a:t>
            </a:r>
            <a:r>
              <a:rPr lang="ru-RU" sz="2000" b="1" dirty="0"/>
              <a:t>простой способ приготовления - обработка огнем. </a:t>
            </a:r>
            <a:r>
              <a:rPr lang="ru-RU" sz="2000" b="1" dirty="0" err="1"/>
              <a:t>Свежесорванные</a:t>
            </a:r>
            <a:r>
              <a:rPr lang="ru-RU" sz="2000" b="1" dirty="0"/>
              <a:t>, еще зеленые плоды зарывают в золу и пекут в костре, как картошку. Через десять-пятнадцать минут зеленая корка чернеет, трескается, и в трещинах проглядывает молочно-белое нутро, по вкусу похожее на сладковатый пшеничный хлеб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31261" y="1691298"/>
            <a:ext cx="3035155" cy="451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64941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Как используют «хлебное дерево»?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08019"/>
            <a:ext cx="9201184" cy="42333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Плоды используют как пища для людей и животных</a:t>
            </a:r>
          </a:p>
          <a:p>
            <a:r>
              <a:rPr lang="ru-RU" sz="2400" dirty="0">
                <a:solidFill>
                  <a:schemeClr val="tx1"/>
                </a:solidFill>
              </a:rPr>
              <a:t>Из хлебного дерева также делают лодки, ведь древесина его лёгкая и прочная, к тому же чрезвычайно устойчива к термитам и всякого рода корабельным червям.</a:t>
            </a:r>
          </a:p>
          <a:p>
            <a:r>
              <a:rPr lang="ru-RU" sz="2400" dirty="0">
                <a:solidFill>
                  <a:schemeClr val="tx1"/>
                </a:solidFill>
              </a:rPr>
              <a:t>Урожаем одного хлебного дерева в возрасте 15-20 лет можно в течение года прокормить небольшую семью (3 чел.)</a:t>
            </a:r>
          </a:p>
          <a:p>
            <a:r>
              <a:rPr lang="ru-RU" sz="2400" dirty="0">
                <a:solidFill>
                  <a:schemeClr val="tx1"/>
                </a:solidFill>
              </a:rPr>
              <a:t>Древесину дерева используют как строительный материал и для различных поделок.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2104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364105"/>
            <a:ext cx="8596668" cy="4677257"/>
          </a:xfrm>
        </p:spPr>
        <p:txBody>
          <a:bodyPr/>
          <a:lstStyle/>
          <a:p>
            <a:pPr lvl="0"/>
            <a:r>
              <a:rPr lang="ru-RU" sz="2800" dirty="0" smtClean="0"/>
              <a:t>Хлебное дерево- важный источник питания.</a:t>
            </a:r>
          </a:p>
          <a:p>
            <a:pPr lvl="0"/>
            <a:r>
              <a:rPr lang="ru-RU" sz="2800" dirty="0" smtClean="0"/>
              <a:t>Плоды «хлебного дерева» содержат 98, 86 % крахмала, то есть углеродов как и в хлебе.</a:t>
            </a:r>
          </a:p>
          <a:p>
            <a:pPr lvl="0"/>
            <a:r>
              <a:rPr lang="ru-RU" sz="2800" dirty="0" smtClean="0"/>
              <a:t>Мякоть плодов «хлебного дерева» пекут, варят, сушат, засахаривают, едят сырою и даже делают из неё тесто для блинчиков.                                                                                                                                                                                           Вот поэтому «хлебное дерево» и назвали «хлебное дерево».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379095"/>
            <a:ext cx="8596668" cy="46622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вопросы:</a:t>
            </a:r>
            <a:endParaRPr lang="ru-RU" sz="2400" dirty="0" smtClean="0"/>
          </a:p>
          <a:p>
            <a:pPr lvl="0"/>
            <a:r>
              <a:rPr lang="ru-RU" sz="2400" dirty="0" smtClean="0"/>
              <a:t>Существует ли на Земле «хлебное дерево»? </a:t>
            </a:r>
            <a:endParaRPr lang="ru-RU" sz="2400" dirty="0" smtClean="0"/>
          </a:p>
          <a:p>
            <a:pPr lvl="0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«да» -12  , «нет»- 8, «не знаю»-0</a:t>
            </a:r>
          </a:p>
          <a:p>
            <a:pPr lvl="0"/>
            <a:r>
              <a:rPr lang="ru-RU" sz="2400" dirty="0" smtClean="0"/>
              <a:t>Как выглядит это дерево</a:t>
            </a:r>
            <a:r>
              <a:rPr lang="ru-RU" sz="2400" dirty="0" smtClean="0"/>
              <a:t>?</a:t>
            </a:r>
          </a:p>
          <a:p>
            <a:pPr lvl="0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«да» - 9 , «нет»- 9, «не знаю»-2</a:t>
            </a:r>
          </a:p>
          <a:p>
            <a:pPr lvl="0"/>
            <a:r>
              <a:rPr lang="ru-RU" sz="2400" dirty="0" smtClean="0"/>
              <a:t>Можно ли есть плоды этого дерева</a:t>
            </a:r>
            <a:r>
              <a:rPr lang="ru-RU" sz="2400" dirty="0" smtClean="0"/>
              <a:t>?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 smtClean="0">
                <a:solidFill>
                  <a:srgbClr val="002060"/>
                </a:solidFill>
              </a:rPr>
              <a:t>да» - 9 , «нет»-6 , «не знаю»-5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Вывод. </a:t>
            </a:r>
            <a:r>
              <a:rPr lang="ru-RU" sz="2400" b="1" dirty="0" smtClean="0"/>
              <a:t>Результаты анкетирования показали, что более половины ребят не знают о «хлебном дереве» и высказывают только свои предположения.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исследования: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Выяснить, что такое «хлебное дерево»?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Задачи исследования:</a:t>
            </a:r>
          </a:p>
          <a:p>
            <a:r>
              <a:rPr lang="ru-RU" sz="2800" dirty="0" smtClean="0"/>
              <a:t>1. Где растет «хлебное дерево»? Откуда оно родом?</a:t>
            </a:r>
          </a:p>
          <a:p>
            <a:r>
              <a:rPr lang="ru-RU" sz="2800" dirty="0" smtClean="0"/>
              <a:t>2. Как оно выглядит?</a:t>
            </a:r>
          </a:p>
          <a:p>
            <a:r>
              <a:rPr lang="ru-RU" sz="2800" dirty="0" smtClean="0"/>
              <a:t>3. Почему его так называют? Правда ли, что у «хлебного дерева» плоды – это хлеб?</a:t>
            </a:r>
          </a:p>
          <a:p>
            <a:r>
              <a:rPr lang="ru-RU" sz="2800" dirty="0" smtClean="0"/>
              <a:t>4. Как можно использовать «хлебное дерево»?</a:t>
            </a:r>
          </a:p>
          <a:p>
            <a:r>
              <a:rPr lang="ru-RU" sz="2800" dirty="0" smtClean="0"/>
              <a:t>5. Какое оно на вкус?  Можно ли его есть?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8621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Гипотезы: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Что, если на «хлебном дереве» и вправду растут булки и батоны хлеба?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Возможно из частей этого «хлебного дерева» люди делают хлеб?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9080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9883"/>
            <a:ext cx="9021302" cy="7345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распространения«хлебного дерева»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081" y="893618"/>
            <a:ext cx="9988737" cy="5673436"/>
          </a:xfrm>
        </p:spPr>
        <p:txBody>
          <a:bodyPr>
            <a:noAutofit/>
          </a:bodyPr>
          <a:lstStyle/>
          <a:p>
            <a:r>
              <a:rPr lang="ru-RU" sz="2400" dirty="0" smtClean="0"/>
              <a:t>Хлебное дерево – родное для западных островов Тихого океана. Но и в других тропических регионах его теперь любят высаживать. Ведь это дерево есть за что любить.</a:t>
            </a:r>
          </a:p>
          <a:p>
            <a:r>
              <a:rPr lang="ru-RU" sz="2400" dirty="0" smtClean="0"/>
              <a:t>Английский мореплаватель Уильям </a:t>
            </a:r>
            <a:r>
              <a:rPr lang="ru-RU" sz="2400" dirty="0" err="1" smtClean="0"/>
              <a:t>Дампир</a:t>
            </a:r>
            <a:r>
              <a:rPr lang="ru-RU" sz="2400" dirty="0" smtClean="0"/>
              <a:t> стал первым, кто в конце XVII века сообщил европейцам о дереве, чьи плоды заменяют туземцам хлеб. В конце XVIII века после голода на Ямайке возникла идея разводить здесь хлебное дерево, как источник дешёвой и калорийной пищи для рабов на плантациях. Первые хлебные деревья привёз в Новый Свет в 1793 году корабль «</a:t>
            </a:r>
            <a:r>
              <a:rPr lang="ru-RU" sz="2400" dirty="0" err="1" smtClean="0"/>
              <a:t>Провиденс</a:t>
            </a:r>
            <a:r>
              <a:rPr lang="ru-RU" sz="2400" dirty="0" smtClean="0"/>
              <a:t>», они и дали начало плантациям этого растения на Ямайке и острове Сент-Винсент, а потом и на других островах Вест- Индии. Сейчас хлебное дерево распространено во многих тропических странах.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9404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вид «хлебного дерева»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352283"/>
            <a:ext cx="8964909" cy="521594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Это довольно крупное, до 20-26 м в высоту, и быстро растущее дерево, облик которого несколько напоминает обычный </a:t>
            </a:r>
            <a:r>
              <a:rPr lang="ru-RU" sz="2800" u="sng" dirty="0">
                <a:solidFill>
                  <a:schemeClr val="tx1"/>
                </a:solidFill>
                <a:hlinkClick r:id="rId2" tooltip="Дуб"/>
              </a:rPr>
              <a:t>дуб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u="sng" dirty="0" smtClean="0">
                <a:solidFill>
                  <a:schemeClr val="tx1"/>
                </a:solidFill>
                <a:hlinkClick r:id="rId3" tooltip="Кора"/>
              </a:rPr>
              <a:t>Кора</a:t>
            </a:r>
            <a:r>
              <a:rPr lang="ru-RU" sz="2800" u="sng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серая</a:t>
            </a:r>
            <a:r>
              <a:rPr lang="ru-RU" sz="2800" dirty="0">
                <a:solidFill>
                  <a:schemeClr val="tx1"/>
                </a:solidFill>
              </a:rPr>
              <a:t>, гладкая. Некоторые ветки у хлебного дерева толстые, с облиственными боковыми веточками; другие — длинные и тонкие, с пучками листьев на концах.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>
                <a:solidFill>
                  <a:schemeClr val="tx1"/>
                </a:solidFill>
              </a:rPr>
              <a:t>зависимости от климатических условий дерево ведет себя как вечнозелёное или листопадное.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0613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99564" y="2556164"/>
            <a:ext cx="4073236" cy="565792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Так выглядит «хлебное дерево»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2835" y="302879"/>
            <a:ext cx="5839692" cy="616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23455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94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«Хлебный» урожай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0" y="1159099"/>
            <a:ext cx="8939151" cy="5537915"/>
          </a:xfrm>
        </p:spPr>
        <p:txBody>
          <a:bodyPr>
            <a:normAutofit/>
          </a:bodyPr>
          <a:lstStyle/>
          <a:p>
            <a:r>
              <a:rPr lang="ru-RU" dirty="0"/>
              <a:t>Хлебное дерево приносит до 200 плодов за сезон. И является одним из самых урожайных деревьев, тем более что каждая булка хлеба весит 3-4 килограмма. Но это, правда, только на родине и при благоприятных условиях. В других странах может приносить и меньше ста, в некоторых местах если даже 25 плодов соберут – и то хорошо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Хранят плоды обычно так: очищают их, вымывают, потом закапывают в облицованную листьями яму. Где они и бродят в течение нескольких недель. Впрочем, их можно продержать и год, и два... В зависимости от индивидуальных предпочтений. Потом из них пекут лепёшки. Или используют в качестве элемента какого-нибудь блюда. По некоторым мнениям фрукт может пролежать и двадцать лет, не потеряв при этом статус съедобного продукта.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7760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Плоды «хлебного дерева»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730" y="1223493"/>
            <a:ext cx="8926272" cy="5422006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После опыления женские соцветия постепенно срастаются в большое соплодие (плод), по форме напоминающее округлую шишковатую </a:t>
            </a:r>
            <a:r>
              <a:rPr lang="ru-RU" sz="2600" u="sng" dirty="0">
                <a:solidFill>
                  <a:schemeClr val="tx1"/>
                </a:solidFill>
                <a:hlinkClick r:id="rId2" tooltip="Дыня"/>
              </a:rPr>
              <a:t>дыню</a:t>
            </a:r>
            <a:r>
              <a:rPr lang="ru-RU" sz="2600" dirty="0">
                <a:solidFill>
                  <a:schemeClr val="tx1"/>
                </a:solidFill>
              </a:rPr>
              <a:t>. </a:t>
            </a:r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Плоды </a:t>
            </a:r>
            <a:r>
              <a:rPr lang="ru-RU" sz="2600" dirty="0">
                <a:solidFill>
                  <a:schemeClr val="tx1"/>
                </a:solidFill>
              </a:rPr>
              <a:t>образуются по одному или гроздьями на вершинах веток. Молодые плоды имеют зелёный цвет; по мере созревания они обычно становятся сперва желто-зелёными, затем жёлтыми или жёлто-коричневыми. </a:t>
            </a:r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Диаметр </a:t>
            </a:r>
            <a:r>
              <a:rPr lang="ru-RU" sz="2600" dirty="0">
                <a:solidFill>
                  <a:schemeClr val="tx1"/>
                </a:solidFill>
              </a:rPr>
              <a:t>плода может достигать 30 см, масса — 3-4 кг. В зелёной стадии плоды твёрдые, с крахмалистой, волокнистой белой мякотью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>
                <a:solidFill>
                  <a:schemeClr val="tx1"/>
                </a:solidFill>
              </a:rPr>
              <a:t>После созревания плод становится мягким, мякоть приобретает кремовый или жёлтый цвет и сладковатый вкус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Все </a:t>
            </a:r>
            <a:r>
              <a:rPr lang="ru-RU" sz="2600" dirty="0">
                <a:solidFill>
                  <a:schemeClr val="tx1"/>
                </a:solidFill>
              </a:rPr>
              <a:t>части дерева, включая незрелые плоды, содержат липкий млечный сок-</a:t>
            </a:r>
            <a:r>
              <a:rPr lang="ru-RU" sz="2600" u="sng" dirty="0">
                <a:solidFill>
                  <a:schemeClr val="tx1"/>
                </a:solidFill>
                <a:hlinkClick r:id="rId3" tooltip="Латекс"/>
              </a:rPr>
              <a:t>латекс</a:t>
            </a:r>
            <a:r>
              <a:rPr lang="ru-RU" sz="2600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10762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170</TotalTime>
  <Words>794</Words>
  <Application>Microsoft Office PowerPoint</Application>
  <PresentationFormat>Произвольный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Что такое «хлебное дерево»?</vt:lpstr>
      <vt:lpstr>Результаты анкетирования:</vt:lpstr>
      <vt:lpstr>Цель исследования: Выяснить, что такое «хлебное дерево»?</vt:lpstr>
      <vt:lpstr>Гипотезы:</vt:lpstr>
      <vt:lpstr>История распространения«хлебного дерева»</vt:lpstr>
      <vt:lpstr>Внешний вид «хлебного дерева»</vt:lpstr>
      <vt:lpstr>Слайд 7</vt:lpstr>
      <vt:lpstr>«Хлебный» урожай</vt:lpstr>
      <vt:lpstr>Плоды «хлебного дерева»</vt:lpstr>
      <vt:lpstr>Слайд 10</vt:lpstr>
      <vt:lpstr>Плод «хлебного дерева» в разрезе</vt:lpstr>
      <vt:lpstr>Какое на вкус «хлебное дерево»?</vt:lpstr>
      <vt:lpstr>Как используют «хлебное дерево»?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«хлебное дерево»?</dc:title>
  <dc:creator>соня</dc:creator>
  <cp:lastModifiedBy>User</cp:lastModifiedBy>
  <cp:revision>15</cp:revision>
  <dcterms:created xsi:type="dcterms:W3CDTF">2013-11-29T09:56:32Z</dcterms:created>
  <dcterms:modified xsi:type="dcterms:W3CDTF">2015-04-13T06:52:34Z</dcterms:modified>
</cp:coreProperties>
</file>