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1" r:id="rId6"/>
    <p:sldId id="265" r:id="rId7"/>
    <p:sldId id="266" r:id="rId8"/>
    <p:sldId id="26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33181-3F41-458F-A929-354746CD45C4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C2B-78FD-4920-A7D5-B164696F3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DA746-2227-4CE5-B677-D57766FC67EF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00FB4-1927-4FF3-BAB1-DF9F99057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8C962-9C25-42CB-A6D8-10E02CDF8A7E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5D27C-6F09-4501-BE7A-6E85ED7AB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48BE1-AF0F-49E4-9880-45A2DE24DEDE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79EEE-CBE3-4DE6-8AA4-1A4ABDAC5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7FD84-375F-4011-91B9-2136FE3ACEDD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44604-457E-47EA-B1A1-1B806A3CF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F3BA9-01E4-485C-B0A5-F5A1F99E9BBA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30114-5EBA-41A1-BE86-FF1B50C8A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93476-C351-452A-B15E-07BE3975FF42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CE4BC-7F27-4F3C-B676-BF72B9B5A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8DC62-653B-465C-8CDA-4D4F73102F04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945D6-5374-4434-93D9-21818A002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3A801-53A0-43E1-9735-19850135FB6B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FFAC-8EC3-4A6C-971C-2BA08CC70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182AB-9059-4296-B487-15CDF03217DF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F82D-43BE-488F-B600-BFA1C21DB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4C27C-1CF5-42C2-B8FE-824BA046C969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29DE4-2050-4C5C-B563-F87FAFE58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A61942-BCF8-49FA-AB02-9683DC376E90}" type="datetimeFigureOut">
              <a:rPr lang="ru-RU"/>
              <a:pPr>
                <a:defRPr/>
              </a:pPr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E8B614-6058-4997-BB27-7810522AF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750" y="5157788"/>
            <a:ext cx="8229600" cy="1143000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Жарков Петр </a:t>
            </a:r>
            <a:br>
              <a:rPr lang="ru-RU" b="1" dirty="0" smtClean="0"/>
            </a:br>
            <a:r>
              <a:rPr lang="ru-RU" b="1" dirty="0" smtClean="0"/>
              <a:t>2Б класс</a:t>
            </a:r>
            <a:endParaRPr lang="ru-RU" b="1" dirty="0"/>
          </a:p>
        </p:txBody>
      </p:sp>
      <p:pic>
        <p:nvPicPr>
          <p:cNvPr id="13314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476250"/>
            <a:ext cx="6032500" cy="4525963"/>
          </a:xfr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8538" y="274638"/>
            <a:ext cx="641826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Первый удар приняла БРЕСТСКАЯ КРЕПОСТЬ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5362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5625" y="1600200"/>
            <a:ext cx="8032750" cy="4525963"/>
          </a:xfrm>
        </p:spPr>
      </p:pic>
      <p:pic>
        <p:nvPicPr>
          <p:cNvPr id="15363" name="Picture 2" descr="D:\dbf39-1273322617-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88" y="115888"/>
            <a:ext cx="2095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Никишкин Алексей Михайлович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sz="1400" b="1" smtClean="0">
                <a:solidFill>
                  <a:srgbClr val="FF0000"/>
                </a:solidFill>
              </a:rPr>
              <a:t>(брат прадедушки)</a:t>
            </a:r>
            <a:endParaRPr lang="ru-RU" b="1" smtClean="0">
              <a:solidFill>
                <a:srgbClr val="FF0000"/>
              </a:solidFill>
            </a:endParaRPr>
          </a:p>
        </p:txBody>
      </p:sp>
      <p:pic>
        <p:nvPicPr>
          <p:cNvPr id="16386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12875"/>
            <a:ext cx="3816350" cy="5302250"/>
          </a:xfrm>
        </p:spPr>
      </p:pic>
      <p:sp>
        <p:nvSpPr>
          <p:cNvPr id="16387" name="Объект 5"/>
          <p:cNvSpPr>
            <a:spLocks noGrp="1"/>
          </p:cNvSpPr>
          <p:nvPr>
            <p:ph sz="half" idx="2"/>
          </p:nvPr>
        </p:nvSpPr>
        <p:spPr>
          <a:xfrm>
            <a:off x="4713288" y="3500438"/>
            <a:ext cx="4038600" cy="29860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Родился  в 1918 году.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Призван в Красную Армии в 1938 году.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Командир танка.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Участник советско-финской войны.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Ранен.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Награжден Орденом Красного Знамени.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С апреля 1941 года служил в г. Брест.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b="1" smtClean="0"/>
              <a:t>Пропал без вести в 1941 году.</a:t>
            </a:r>
          </a:p>
        </p:txBody>
      </p:sp>
      <p:pic>
        <p:nvPicPr>
          <p:cNvPr id="16388" name="Picture 2" descr="D:\orden-krasnogo-znamen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1052513"/>
            <a:ext cx="21907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Болдов Василий Степанович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>(прадедушка)</a:t>
            </a:r>
            <a:endParaRPr lang="ru-RU" smtClean="0"/>
          </a:p>
        </p:txBody>
      </p:sp>
      <p:sp>
        <p:nvSpPr>
          <p:cNvPr id="17410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Родился в 1912 году.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Призван в Красную Армию в мае 1941 года.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В 1942 – 1943 г.г. воевал в партизанском отряде на Смоленщине и в Белоруссии.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Дважды ранен.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С 1943 года вновь в действующей Армии.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Командир отделения связи 3 дивизиона 156 тяжелой гаубичной артиллерийской бригады.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Награжден Орденом Красной Звезды.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Умер в 1974 году.</a:t>
            </a:r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</p:txBody>
      </p:sp>
      <p:pic>
        <p:nvPicPr>
          <p:cNvPr id="17411" name="Picture 3" descr="D:\untitled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1916113"/>
            <a:ext cx="2874963" cy="1897062"/>
          </a:xfrm>
        </p:spPr>
      </p:pic>
      <p:pic>
        <p:nvPicPr>
          <p:cNvPr id="17412" name="Picture 2" descr="D:\otlishnik-cvaz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031875"/>
            <a:ext cx="2024062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D:\d146741c-f5a5-4627-b001-1319119535a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3933825"/>
            <a:ext cx="3455988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Болдов Василий Степанович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>награжден за участие в Восточно – Померанской операции</a:t>
            </a:r>
            <a:endParaRPr lang="ru-RU" sz="2000" smtClean="0"/>
          </a:p>
        </p:txBody>
      </p:sp>
      <p:pic>
        <p:nvPicPr>
          <p:cNvPr id="18434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844675"/>
            <a:ext cx="4038600" cy="3697288"/>
          </a:xfrm>
        </p:spPr>
      </p:pic>
      <p:pic>
        <p:nvPicPr>
          <p:cNvPr id="18435" name="Объект 7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1341438"/>
            <a:ext cx="3673475" cy="5267325"/>
          </a:xfr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900113" y="4508500"/>
            <a:ext cx="31670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Никишкин Николай Михайлович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sz="1400" b="1" smtClean="0">
                <a:solidFill>
                  <a:srgbClr val="FF0000"/>
                </a:solidFill>
              </a:rPr>
              <a:t>(прадедушка)</a:t>
            </a:r>
            <a:endParaRPr lang="ru-RU" smtClean="0"/>
          </a:p>
        </p:txBody>
      </p:sp>
      <p:pic>
        <p:nvPicPr>
          <p:cNvPr id="1945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9463" y="1600200"/>
            <a:ext cx="3394075" cy="452596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2800" y="3565525"/>
            <a:ext cx="4038600" cy="3168650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Родился в 1920 году.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Призван в Красную Армию в 1941 году.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Участник обороны Москвы.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Участник освобождения Белоруссии.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С 1944 года в Белоруссии боролся с фашистскими пособниками и предателями.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Награжден Орденом Отечественной войны.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9460" name="Picture 2" descr="D:\orden-otechestvennoy-voyny-1stj-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125538"/>
            <a:ext cx="2333625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2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333375"/>
            <a:ext cx="4895850" cy="3328988"/>
          </a:xfrm>
        </p:spPr>
      </p:pic>
      <p:pic>
        <p:nvPicPr>
          <p:cNvPr id="20483" name="Picture 3" descr="D:\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33375"/>
            <a:ext cx="3597275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Объект 2"/>
          <p:cNvSpPr>
            <a:spLocks noGrp="1"/>
          </p:cNvSpPr>
          <p:nvPr>
            <p:ph sz="half" idx="2"/>
          </p:nvPr>
        </p:nvSpPr>
        <p:spPr>
          <a:xfrm>
            <a:off x="400050" y="338138"/>
            <a:ext cx="1508125" cy="5762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FF0000"/>
                </a:solidFill>
              </a:rPr>
              <a:t>1942 год</a:t>
            </a:r>
          </a:p>
        </p:txBody>
      </p:sp>
      <p:pic>
        <p:nvPicPr>
          <p:cNvPr id="20485" name="Picture 2" descr="D:\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3573463"/>
            <a:ext cx="20161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Прямоугольник 3"/>
          <p:cNvSpPr>
            <a:spLocks noChangeArrowheads="1"/>
          </p:cNvSpPr>
          <p:nvPr/>
        </p:nvSpPr>
        <p:spPr bwMode="auto">
          <a:xfrm>
            <a:off x="395288" y="5949950"/>
            <a:ext cx="15128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1945 год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0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5888" y="115888"/>
            <a:ext cx="9010650" cy="6375400"/>
          </a:xfr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155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Жарков Петр  2Б класс</vt:lpstr>
      <vt:lpstr>Первый удар приняла БРЕСТСКАЯ КРЕПОСТЬ</vt:lpstr>
      <vt:lpstr>Никишкин Алексей Михайлович (брат прадедушки)</vt:lpstr>
      <vt:lpstr>Болдов Василий Степанович (прадедушка)</vt:lpstr>
      <vt:lpstr>Болдов Василий Степанович награжден за участие в Восточно – Померанской операции</vt:lpstr>
      <vt:lpstr>Никишкин Николай Михайлович (прадедушка)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Жарков Петр  2Б класс</dc:title>
  <dc:creator>Алексей</dc:creator>
  <cp:lastModifiedBy>Школа</cp:lastModifiedBy>
  <cp:revision>17</cp:revision>
  <dcterms:created xsi:type="dcterms:W3CDTF">2015-04-26T10:58:15Z</dcterms:created>
  <dcterms:modified xsi:type="dcterms:W3CDTF">2015-05-10T07:52:30Z</dcterms:modified>
</cp:coreProperties>
</file>