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72" r:id="rId5"/>
    <p:sldId id="271" r:id="rId6"/>
    <p:sldId id="266" r:id="rId7"/>
    <p:sldId id="269" r:id="rId8"/>
    <p:sldId id="268" r:id="rId9"/>
    <p:sldId id="267" r:id="rId10"/>
    <p:sldId id="263" r:id="rId11"/>
    <p:sldId id="262" r:id="rId12"/>
    <p:sldId id="258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710A-9C10-435C-A29E-AA28836F77FC}" type="datetimeFigureOut">
              <a:rPr lang="ru-RU" smtClean="0"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EB43C-0E57-4591-A777-7A000392B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879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710A-9C10-435C-A29E-AA28836F77FC}" type="datetimeFigureOut">
              <a:rPr lang="ru-RU" smtClean="0"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EB43C-0E57-4591-A777-7A000392B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473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710A-9C10-435C-A29E-AA28836F77FC}" type="datetimeFigureOut">
              <a:rPr lang="ru-RU" smtClean="0"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EB43C-0E57-4591-A777-7A000392B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233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710A-9C10-435C-A29E-AA28836F77FC}" type="datetimeFigureOut">
              <a:rPr lang="ru-RU" smtClean="0"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EB43C-0E57-4591-A777-7A000392B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634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710A-9C10-435C-A29E-AA28836F77FC}" type="datetimeFigureOut">
              <a:rPr lang="ru-RU" smtClean="0"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EB43C-0E57-4591-A777-7A000392B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494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710A-9C10-435C-A29E-AA28836F77FC}" type="datetimeFigureOut">
              <a:rPr lang="ru-RU" smtClean="0"/>
              <a:t>05.05.2015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EB43C-0E57-4591-A777-7A000392B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441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710A-9C10-435C-A29E-AA28836F77FC}" type="datetimeFigureOut">
              <a:rPr lang="ru-RU" smtClean="0"/>
              <a:t>05.05.2015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EB43C-0E57-4591-A777-7A000392B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627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710A-9C10-435C-A29E-AA28836F77FC}" type="datetimeFigureOut">
              <a:rPr lang="ru-RU" smtClean="0"/>
              <a:t>05.05.2015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EB43C-0E57-4591-A777-7A000392B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786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710A-9C10-435C-A29E-AA28836F77FC}" type="datetimeFigureOut">
              <a:rPr lang="ru-RU" smtClean="0"/>
              <a:t>05.05.2015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EB43C-0E57-4591-A777-7A000392B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486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710A-9C10-435C-A29E-AA28836F77FC}" type="datetimeFigureOut">
              <a:rPr lang="ru-RU" smtClean="0"/>
              <a:t>05.05.2015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EB43C-0E57-4591-A777-7A000392B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552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710A-9C10-435C-A29E-AA28836F77FC}" type="datetimeFigureOut">
              <a:rPr lang="ru-RU" smtClean="0"/>
              <a:t>05.05.2015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EB43C-0E57-4591-A777-7A000392B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276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1710A-9C10-435C-A29E-AA28836F77FC}" type="datetimeFigureOut">
              <a:rPr lang="ru-RU" smtClean="0"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EB43C-0E57-4591-A777-7A000392B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174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&amp;Fcy;&amp;ocy;&amp;ncy; &amp;dcy;&amp;lcy;&amp;yacy; &amp;pcy;&amp;rcy;&amp;iecy;&amp;zcy;&amp;iecy;&amp;ncy;&amp;tcy;&amp;acy;&amp;tscy;&amp;icy;&amp;icy; &amp;dcy;&amp;rcy;&amp;ucy;&amp;zcy;&amp;softcy;&amp;yacy; - &amp;scy;&amp;kcy;&amp;acy;&amp;chcy;&amp;acy;&amp;tcy;&amp;softcy; &amp;fcy;&amp;ocy;&amp;rcy;&amp;mcy;&amp;acy;, &amp;bcy;&amp;lcy;&amp;acy;&amp;ncy;&amp;kcy;, &amp;pcy;&amp;rcy;&amp;ocy;&amp;tcy;&amp;ocy;&amp;kcy;&amp;ocy;&amp;lcy;. . &amp;KHcy;&amp;ocy;&amp;scy;&amp;tcy;&amp;icy;&amp;ncy;&amp;gcy; &amp;pcy;&amp;rcy;&amp;iecy;&amp;zcy;&amp;iecy;&amp;ncy;&amp;tcy;&amp;acy;&amp;tscy;&amp;icy;&amp;jcy; PPt4WEB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19" y="-98264"/>
            <a:ext cx="9326832" cy="695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8636" y="764704"/>
            <a:ext cx="64087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C00000"/>
                </a:solidFill>
                <a:latin typeface="a_CampusGrav" panose="04020804030602040204" pitchFamily="82" charset="-52"/>
              </a:rPr>
              <a:t>Дети рисуют войну</a:t>
            </a:r>
            <a:endParaRPr lang="ru-RU" sz="7200" dirty="0">
              <a:solidFill>
                <a:srgbClr val="C00000"/>
              </a:solidFill>
              <a:latin typeface="a_CampusGrav" panose="04020804030602040204" pitchFamily="82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8636" y="4869160"/>
            <a:ext cx="61206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Морозова Татьяна Валентиновна</a:t>
            </a:r>
          </a:p>
          <a:p>
            <a:r>
              <a:rPr lang="ru-RU" sz="2000" b="1" dirty="0" smtClean="0"/>
              <a:t> воспитатель 1 категории </a:t>
            </a:r>
          </a:p>
          <a:p>
            <a:r>
              <a:rPr lang="ru-RU" sz="2000" b="1" dirty="0" smtClean="0"/>
              <a:t>ГБДОУ№32 </a:t>
            </a:r>
            <a:r>
              <a:rPr lang="ru-RU" sz="2000" b="1" dirty="0" err="1" smtClean="0"/>
              <a:t>Колпинского</a:t>
            </a:r>
            <a:r>
              <a:rPr lang="ru-RU" sz="2000" b="1" dirty="0" smtClean="0"/>
              <a:t> р-на </a:t>
            </a:r>
            <a:r>
              <a:rPr lang="ru-RU" sz="2000" b="1" dirty="0" err="1" smtClean="0"/>
              <a:t>г.Санкт</a:t>
            </a:r>
            <a:r>
              <a:rPr lang="ru-RU" sz="2000" b="1" dirty="0" smtClean="0"/>
              <a:t>-Петербурга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2688412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&amp;Fcy;&amp;ocy;&amp;ncy; &amp;dcy;&amp;lcy;&amp;yacy; &amp;pcy;&amp;rcy;&amp;iecy;&amp;zcy;&amp;iecy;&amp;ncy;&amp;tcy;&amp;acy;&amp;tscy;&amp;icy;&amp;icy; &amp;dcy;&amp;rcy;&amp;ucy;&amp;zcy;&amp;softcy;&amp;yacy; - &amp;scy;&amp;kcy;&amp;acy;&amp;chcy;&amp;acy;&amp;tcy;&amp;softcy; &amp;fcy;&amp;ocy;&amp;rcy;&amp;mcy;&amp;acy;, &amp;bcy;&amp;lcy;&amp;acy;&amp;ncy;&amp;kcy;, &amp;pcy;&amp;rcy;&amp;ocy;&amp;tcy;&amp;ocy;&amp;kcy;&amp;ocy;&amp;lcy;. . &amp;KHcy;&amp;ocy;&amp;scy;&amp;tcy;&amp;icy;&amp;ncy;&amp;gcy; &amp;pcy;&amp;rcy;&amp;iecy;&amp;zcy;&amp;iecy;&amp;ncy;&amp;tcy;&amp;acy;&amp;tscy;&amp;icy;&amp;jcy; PPt4WEB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19" y="0"/>
            <a:ext cx="9326832" cy="695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&amp;Dcy;&amp;IEcy;&amp;Tcy;&amp;Scy;&amp;Kcy;&amp;Icy;&amp;IEcy; &amp;Rcy;&amp;Icy;&amp;Scy;&amp;Ucy;&amp;Ncy;&amp;Kcy;&amp;Icy; &amp;Ncy;&amp;Acy; &amp;Tcy;&amp;IEcy;&amp;Mcy;&amp;Ucy; &amp;Vcy;&amp;Ocy;&amp;Jcy;&amp;Ncy;&amp;Acy; C&amp;acy;&amp;mcy; &amp;scy; &amp;ucy;&amp;scy;&amp;acy;&amp;m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4" y="188640"/>
            <a:ext cx="7848872" cy="5886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82920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&amp;Fcy;&amp;ocy;&amp;ncy; &amp;dcy;&amp;lcy;&amp;yacy; &amp;pcy;&amp;rcy;&amp;iecy;&amp;zcy;&amp;iecy;&amp;ncy;&amp;tcy;&amp;acy;&amp;tscy;&amp;icy;&amp;icy; &amp;dcy;&amp;rcy;&amp;ucy;&amp;zcy;&amp;softcy;&amp;yacy; - &amp;scy;&amp;kcy;&amp;acy;&amp;chcy;&amp;acy;&amp;tcy;&amp;softcy; &amp;fcy;&amp;ocy;&amp;rcy;&amp;mcy;&amp;acy;, &amp;bcy;&amp;lcy;&amp;acy;&amp;ncy;&amp;kcy;, &amp;pcy;&amp;rcy;&amp;ocy;&amp;tcy;&amp;ocy;&amp;kcy;&amp;ocy;&amp;lcy;. . &amp;KHcy;&amp;ocy;&amp;scy;&amp;tcy;&amp;icy;&amp;ncy;&amp;gcy; &amp;pcy;&amp;rcy;&amp;iecy;&amp;zcy;&amp;iecy;&amp;ncy;&amp;tcy;&amp;acy;&amp;tscy;&amp;icy;&amp;jcy; PPt4WEB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19" y="0"/>
            <a:ext cx="9326832" cy="695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&amp;Rcy;&amp;icy;&amp;scy;&amp;ucy;&amp;ncy;&amp;kcy;&amp;icy; &amp;kcy; 9 &amp;mcy;&amp;acy;&amp;yacy; &amp;dcy;&amp;lcy;&amp;yacy; &amp;dcy;&amp;iecy;&amp;tcy;&amp;iecy;&amp;jcy; 6-7 &amp;lcy;&amp;iecy;&amp;tcy; - 26 &amp;YAcy;&amp;ncy;&amp;vcy;&amp;acy;&amp;rcy;&amp;yacy; 2015 - &amp;Pcy;&amp;rcy;&amp;acy;&amp;zcy;&amp;dcy;&amp;ncy;&amp;icy;&amp;kcy; 9 &amp;mcy;&amp;acy;&amp;yacy; - &amp;Dcy;&amp;iecy;&amp;ncy;&amp;softcy; &amp;Pcy;&amp;ocy;&amp;bcy;&amp;iecy;&amp;dcy;&amp;y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21" y="260648"/>
            <a:ext cx="8568952" cy="6132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82920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Fcy;&amp;ocy;&amp;ncy; &amp;dcy;&amp;lcy;&amp;yacy; &amp;pcy;&amp;rcy;&amp;iecy;&amp;zcy;&amp;iecy;&amp;ncy;&amp;tcy;&amp;acy;&amp;tscy;&amp;icy;&amp;icy; &amp;dcy;&amp;rcy;&amp;ucy;&amp;zcy;&amp;softcy;&amp;yacy; - &amp;scy;&amp;kcy;&amp;acy;&amp;chcy;&amp;acy;&amp;tcy;&amp;softcy; &amp;fcy;&amp;ocy;&amp;rcy;&amp;mcy;&amp;acy;, &amp;bcy;&amp;lcy;&amp;acy;&amp;ncy;&amp;kcy;, &amp;pcy;&amp;rcy;&amp;ocy;&amp;tcy;&amp;ocy;&amp;kcy;&amp;ocy;&amp;lcy;. . &amp;KHcy;&amp;ocy;&amp;scy;&amp;tcy;&amp;icy;&amp;ncy;&amp;gcy; &amp;pcy;&amp;rcy;&amp;iecy;&amp;zcy;&amp;iecy;&amp;ncy;&amp;tcy;&amp;acy;&amp;tscy;&amp;icy;&amp;jcy; PPt4WEB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19" y="0"/>
            <a:ext cx="9326832" cy="695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9 &amp;mcy;&amp;acy;&amp;yacy; 2012 &amp;gcy;&amp;ocy;&amp;dcy;&amp;acy;. . &amp;Kcy;&amp;ocy;&amp;ncy;&amp;kcy;&amp;ucy;&amp;rcy;&amp;scy; &amp;rcy;&amp;icy;&amp;scy;&amp;ucy;&amp;ncy;&amp;kcy;&amp;ocy;&amp;vcy; &amp;scy;&amp;rcy;&amp;iecy;&amp;dcy;&amp;icy; &amp;dcy;&amp;iecy;&amp;tcy;&amp;iecy;&amp;jcy; &amp;scy;&amp;ucy;&amp;dcy;&amp;iecy;&amp;bcy;&amp;ncy;&amp;ycy;&amp;khcy; &amp;pcy;&amp;rcy;&amp;icy;&amp;scy;&amp;tcy;&amp;acy;&amp;vcy;&amp;ocy;&amp;vcy;, &amp;pcy;&amp;ocy;&amp;scy;&amp;vcy;&amp;yacy;&amp;shchcy;&amp;iecy;&amp;ncy;&amp;ncy;&amp;ycy;&amp;jcy; 67-&amp;jcy; &amp;gcy;&amp;ocy;&amp;dcy;&amp;ocy;&amp;vcy;&amp;shchcy;&amp;icy;&amp;ncy;&amp;iecy; &amp;Pcy;&amp;ocy;&amp;bcy;&amp;iecy;&amp;dcy;&amp;ycy; &amp;vcy; &amp;Vcy;&amp;iecy;&amp;lcy;&amp;icy;&amp;kcy;&amp;ocy;&amp;jcy; &amp;Ocy;&amp;tcy;&amp;iecy;&amp;chcy;&amp;iecy;&amp;scy;&amp;tcy;&amp;vcy;&amp;iecy;&amp;ncy;&amp;ncy;&amp;ocy;&amp;jcy; &amp;vcy;&amp;o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3717"/>
            <a:ext cx="8784976" cy="5859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1593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&amp;Fcy;&amp;ocy;&amp;ncy; &amp;dcy;&amp;lcy;&amp;yacy; &amp;pcy;&amp;rcy;&amp;iecy;&amp;zcy;&amp;iecy;&amp;ncy;&amp;tcy;&amp;acy;&amp;tscy;&amp;icy;&amp;icy; &amp;dcy;&amp;rcy;&amp;ucy;&amp;zcy;&amp;softcy;&amp;yacy; - &amp;scy;&amp;kcy;&amp;acy;&amp;chcy;&amp;acy;&amp;tcy;&amp;softcy; &amp;fcy;&amp;ocy;&amp;rcy;&amp;mcy;&amp;acy;, &amp;bcy;&amp;lcy;&amp;acy;&amp;ncy;&amp;kcy;, &amp;pcy;&amp;rcy;&amp;ocy;&amp;tcy;&amp;ocy;&amp;kcy;&amp;ocy;&amp;lcy;. . &amp;KHcy;&amp;ocy;&amp;scy;&amp;tcy;&amp;icy;&amp;ncy;&amp;gcy; &amp;pcy;&amp;rcy;&amp;iecy;&amp;zcy;&amp;iecy;&amp;ncy;&amp;tcy;&amp;acy;&amp;tscy;&amp;icy;&amp;jcy; PPt4WEB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19" y="0"/>
            <a:ext cx="9326832" cy="695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4437" y="332656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_CampusGrav" panose="04020804030602040204" pitchFamily="82" charset="-52"/>
              </a:rPr>
              <a:t>…Прошла война, прошла страда,</a:t>
            </a:r>
            <a:br>
              <a:rPr lang="ru-RU" sz="2000" dirty="0" smtClean="0">
                <a:latin typeface="a_CampusGrav" panose="04020804030602040204" pitchFamily="82" charset="-52"/>
              </a:rPr>
            </a:br>
            <a:r>
              <a:rPr lang="ru-RU" sz="2000" dirty="0" smtClean="0">
                <a:latin typeface="a_CampusGrav" panose="04020804030602040204" pitchFamily="82" charset="-52"/>
              </a:rPr>
              <a:t>Но боль взывает к людям:</a:t>
            </a:r>
            <a:br>
              <a:rPr lang="ru-RU" sz="2000" dirty="0" smtClean="0">
                <a:latin typeface="a_CampusGrav" panose="04020804030602040204" pitchFamily="82" charset="-52"/>
              </a:rPr>
            </a:br>
            <a:r>
              <a:rPr lang="ru-RU" sz="2000" dirty="0" smtClean="0">
                <a:latin typeface="a_CampusGrav" panose="04020804030602040204" pitchFamily="82" charset="-52"/>
              </a:rPr>
              <a:t>Давайте, люди, никогда</a:t>
            </a:r>
            <a:br>
              <a:rPr lang="ru-RU" sz="2000" dirty="0" smtClean="0">
                <a:latin typeface="a_CampusGrav" panose="04020804030602040204" pitchFamily="82" charset="-52"/>
              </a:rPr>
            </a:br>
            <a:r>
              <a:rPr lang="ru-RU" sz="2000" dirty="0" smtClean="0">
                <a:latin typeface="a_CampusGrav" panose="04020804030602040204" pitchFamily="82" charset="-52"/>
              </a:rPr>
              <a:t>Об этом не забудем.</a:t>
            </a:r>
            <a:br>
              <a:rPr lang="ru-RU" sz="2000" dirty="0" smtClean="0">
                <a:latin typeface="a_CampusGrav" panose="04020804030602040204" pitchFamily="82" charset="-52"/>
              </a:rPr>
            </a:br>
            <a:r>
              <a:rPr lang="ru-RU" sz="2000" dirty="0" smtClean="0">
                <a:latin typeface="a_CampusGrav" panose="04020804030602040204" pitchFamily="82" charset="-52"/>
              </a:rPr>
              <a:t/>
            </a:r>
            <a:br>
              <a:rPr lang="ru-RU" sz="2000" dirty="0" smtClean="0">
                <a:latin typeface="a_CampusGrav" panose="04020804030602040204" pitchFamily="82" charset="-52"/>
              </a:rPr>
            </a:br>
            <a:r>
              <a:rPr lang="ru-RU" sz="2000" dirty="0" smtClean="0">
                <a:latin typeface="a_CampusGrav" panose="04020804030602040204" pitchFamily="82" charset="-52"/>
              </a:rPr>
              <a:t>Пускай во всем, чем жизнь полна,</a:t>
            </a:r>
            <a:br>
              <a:rPr lang="ru-RU" sz="2000" dirty="0" smtClean="0">
                <a:latin typeface="a_CampusGrav" panose="04020804030602040204" pitchFamily="82" charset="-52"/>
              </a:rPr>
            </a:br>
            <a:r>
              <a:rPr lang="ru-RU" sz="2000" dirty="0" smtClean="0">
                <a:latin typeface="a_CampusGrav" panose="04020804030602040204" pitchFamily="82" charset="-52"/>
              </a:rPr>
              <a:t>Во всем, что сердцу мило,</a:t>
            </a:r>
            <a:br>
              <a:rPr lang="ru-RU" sz="2000" dirty="0" smtClean="0">
                <a:latin typeface="a_CampusGrav" panose="04020804030602040204" pitchFamily="82" charset="-52"/>
              </a:rPr>
            </a:br>
            <a:r>
              <a:rPr lang="ru-RU" sz="2000" dirty="0" smtClean="0">
                <a:latin typeface="a_CampusGrav" panose="04020804030602040204" pitchFamily="82" charset="-52"/>
              </a:rPr>
              <a:t>Нам будет памятка дана</a:t>
            </a:r>
            <a:br>
              <a:rPr lang="ru-RU" sz="2000" dirty="0" smtClean="0">
                <a:latin typeface="a_CampusGrav" panose="04020804030602040204" pitchFamily="82" charset="-52"/>
              </a:rPr>
            </a:br>
            <a:r>
              <a:rPr lang="ru-RU" sz="2000" dirty="0" smtClean="0">
                <a:latin typeface="a_CampusGrav" panose="04020804030602040204" pitchFamily="82" charset="-52"/>
              </a:rPr>
              <a:t>О том, что в мире было.</a:t>
            </a:r>
          </a:p>
          <a:p>
            <a:r>
              <a:rPr lang="ru-RU" sz="2000" dirty="0" smtClean="0">
                <a:latin typeface="a_CampusGrav" panose="04020804030602040204" pitchFamily="82" charset="-52"/>
              </a:rPr>
              <a:t>(А. Твардовский)</a:t>
            </a:r>
          </a:p>
          <a:p>
            <a:endParaRPr lang="ru-RU" sz="2000" dirty="0" smtClean="0">
              <a:latin typeface="a_CampusGrav" panose="04020804030602040204" pitchFamily="82" charset="-52"/>
            </a:endParaRPr>
          </a:p>
          <a:p>
            <a:r>
              <a:rPr lang="ru-RU" sz="2000" dirty="0" smtClean="0">
                <a:latin typeface="a_CampusGrav" panose="04020804030602040204" pitchFamily="82" charset="-52"/>
              </a:rPr>
              <a:t/>
            </a:r>
            <a:br>
              <a:rPr lang="ru-RU" sz="2000" dirty="0" smtClean="0">
                <a:latin typeface="a_CampusGrav" panose="04020804030602040204" pitchFamily="82" charset="-52"/>
              </a:rPr>
            </a:br>
            <a:r>
              <a:rPr lang="ru-RU" sz="2000" dirty="0" smtClean="0">
                <a:latin typeface="a_CampusGrav" panose="04020804030602040204" pitchFamily="82" charset="-52"/>
              </a:rPr>
              <a:t>Время идет, все дальше уходят от нас те страшные военные годы, но мы не забываем его. Каждое новое поколение рисует войну, подвиги своих прадедов и прапрадедов. Главное, чтобы война, оставаясь на рисунках и картинах, никогда не повторилась в реальности.</a:t>
            </a:r>
            <a:endParaRPr lang="ru-RU" sz="2000" dirty="0">
              <a:latin typeface="a_CampusGrav" panose="04020804030602040204" pitchFamily="8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348292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916832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2050" name="Picture 2" descr="&amp;Fcy;&amp;ocy;&amp;ncy; &amp;dcy;&amp;lcy;&amp;yacy; &amp;pcy;&amp;rcy;&amp;iecy;&amp;zcy;&amp;iecy;&amp;ncy;&amp;tcy;&amp;acy;&amp;tscy;&amp;icy;&amp;icy; &amp;dcy;&amp;rcy;&amp;ucy;&amp;zcy;&amp;softcy;&amp;yacy; - &amp;scy;&amp;kcy;&amp;acy;&amp;chcy;&amp;acy;&amp;tcy;&amp;softcy; &amp;fcy;&amp;ocy;&amp;rcy;&amp;mcy;&amp;acy;, &amp;bcy;&amp;lcy;&amp;acy;&amp;ncy;&amp;kcy;, &amp;pcy;&amp;rcy;&amp;ocy;&amp;tcy;&amp;ocy;&amp;kcy;&amp;ocy;&amp;lcy;. . &amp;KHcy;&amp;ocy;&amp;scy;&amp;tcy;&amp;icy;&amp;ncy;&amp;gcy; &amp;pcy;&amp;rcy;&amp;iecy;&amp;zcy;&amp;iecy;&amp;ncy;&amp;tcy;&amp;acy;&amp;tscy;&amp;icy;&amp;jcy; PPt4WEB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6222" y="0"/>
            <a:ext cx="9290222" cy="692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ped-kopilka.ru/upload/blogs/11360_f95e85e5e716e1e8432167e0defd05b1.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05946"/>
            <a:ext cx="4735280" cy="6317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305946"/>
            <a:ext cx="357101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22 июня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000" b="1" dirty="0" smtClean="0"/>
              <a:t>Все на рассвете мирно спали,</a:t>
            </a:r>
            <a:br>
              <a:rPr lang="ru-RU" sz="2000" b="1" dirty="0" smtClean="0"/>
            </a:br>
            <a:r>
              <a:rPr lang="ru-RU" sz="2000" b="1" dirty="0" smtClean="0"/>
              <a:t>Ночь таяла как - будто тень</a:t>
            </a:r>
            <a:br>
              <a:rPr lang="ru-RU" sz="2000" b="1" dirty="0" smtClean="0"/>
            </a:br>
            <a:r>
              <a:rPr lang="ru-RU" sz="2000" b="1" dirty="0" smtClean="0"/>
              <a:t>И жители Земли ещё не знали </a:t>
            </a:r>
            <a:br>
              <a:rPr lang="ru-RU" sz="2000" b="1" dirty="0" smtClean="0"/>
            </a:br>
            <a:r>
              <a:rPr lang="ru-RU" sz="2000" b="1" dirty="0" smtClean="0"/>
              <a:t>Какой рождался страшный день.</a:t>
            </a:r>
            <a:br>
              <a:rPr lang="ru-RU" sz="2000" b="1" dirty="0" smtClean="0"/>
            </a:br>
            <a:r>
              <a:rPr lang="ru-RU" sz="2000" b="1" dirty="0" smtClean="0"/>
              <a:t>Не знали, что в двадцатом веке</a:t>
            </a:r>
            <a:br>
              <a:rPr lang="ru-RU" sz="2000" b="1" dirty="0" smtClean="0"/>
            </a:br>
            <a:r>
              <a:rPr lang="ru-RU" sz="2000" b="1" dirty="0" smtClean="0"/>
              <a:t>Он станет самым чёрным днём,</a:t>
            </a:r>
            <a:br>
              <a:rPr lang="ru-RU" sz="2000" b="1" dirty="0" smtClean="0"/>
            </a:br>
            <a:r>
              <a:rPr lang="ru-RU" sz="2000" b="1" dirty="0" smtClean="0"/>
              <a:t>От крови покраснеют реки,</a:t>
            </a:r>
            <a:br>
              <a:rPr lang="ru-RU" sz="2000" b="1" dirty="0" smtClean="0"/>
            </a:br>
            <a:r>
              <a:rPr lang="ru-RU" sz="2000" b="1" dirty="0" smtClean="0"/>
              <a:t>Земля опалится огнём.</a:t>
            </a:r>
          </a:p>
          <a:p>
            <a:r>
              <a:rPr lang="ru-RU" sz="2000" b="1" dirty="0" smtClean="0"/>
              <a:t>Тот день всю жизнь на "до" и "после"</a:t>
            </a:r>
            <a:br>
              <a:rPr lang="ru-RU" sz="2000" b="1" dirty="0" smtClean="0"/>
            </a:br>
            <a:r>
              <a:rPr lang="ru-RU" sz="2000" b="1" dirty="0" smtClean="0"/>
              <a:t>Разделит раз и навсегда,</a:t>
            </a:r>
            <a:br>
              <a:rPr lang="ru-RU" sz="2000" b="1" dirty="0" smtClean="0"/>
            </a:br>
            <a:r>
              <a:rPr lang="ru-RU" sz="2000" b="1" dirty="0" smtClean="0"/>
              <a:t>Никто не мог представить вовсе,</a:t>
            </a:r>
            <a:br>
              <a:rPr lang="ru-RU" sz="2000" b="1" dirty="0" smtClean="0"/>
            </a:br>
            <a:r>
              <a:rPr lang="ru-RU" sz="2000" b="1" dirty="0" smtClean="0"/>
              <a:t>Что в этот день придёт война.</a:t>
            </a:r>
            <a:br>
              <a:rPr lang="ru-RU" sz="2000" b="1" dirty="0" smtClean="0"/>
            </a:br>
            <a:r>
              <a:rPr lang="ru-RU" sz="2000" b="1" dirty="0" smtClean="0"/>
              <a:t>Н. Андриянова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141188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&amp;Fcy;&amp;ocy;&amp;ncy; &amp;dcy;&amp;lcy;&amp;yacy; &amp;pcy;&amp;rcy;&amp;iecy;&amp;zcy;&amp;iecy;&amp;ncy;&amp;tcy;&amp;acy;&amp;tscy;&amp;icy;&amp;icy; &amp;dcy;&amp;rcy;&amp;ucy;&amp;zcy;&amp;softcy;&amp;yacy; - &amp;scy;&amp;kcy;&amp;acy;&amp;chcy;&amp;acy;&amp;tcy;&amp;softcy; &amp;fcy;&amp;ocy;&amp;rcy;&amp;mcy;&amp;acy;, &amp;bcy;&amp;lcy;&amp;acy;&amp;ncy;&amp;kcy;, &amp;pcy;&amp;rcy;&amp;ocy;&amp;tcy;&amp;ocy;&amp;kcy;&amp;ocy;&amp;lcy;. . &amp;KHcy;&amp;ocy;&amp;scy;&amp;tcy;&amp;icy;&amp;ncy;&amp;gcy; &amp;pcy;&amp;rcy;&amp;iecy;&amp;zcy;&amp;iecy;&amp;ncy;&amp;tcy;&amp;acy;&amp;tscy;&amp;icy;&amp;jcy; PPt4WEB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19" y="0"/>
            <a:ext cx="9326832" cy="695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ped-kopilka.ru/upload/blogs/11360_cf92e87f922d9f200203849ebf3eb762.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97" y="260648"/>
            <a:ext cx="8707383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8292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&amp;Fcy;&amp;ocy;&amp;ncy; &amp;dcy;&amp;lcy;&amp;yacy; &amp;pcy;&amp;rcy;&amp;iecy;&amp;zcy;&amp;iecy;&amp;ncy;&amp;tcy;&amp;acy;&amp;tscy;&amp;icy;&amp;icy; &amp;dcy;&amp;rcy;&amp;ucy;&amp;zcy;&amp;softcy;&amp;yacy; - &amp;scy;&amp;kcy;&amp;acy;&amp;chcy;&amp;acy;&amp;tcy;&amp;softcy; &amp;fcy;&amp;ocy;&amp;rcy;&amp;mcy;&amp;acy;, &amp;bcy;&amp;lcy;&amp;acy;&amp;ncy;&amp;kcy;, &amp;pcy;&amp;rcy;&amp;ocy;&amp;tcy;&amp;ocy;&amp;kcy;&amp;ocy;&amp;lcy;. . &amp;KHcy;&amp;ocy;&amp;scy;&amp;tcy;&amp;icy;&amp;ncy;&amp;gcy; &amp;pcy;&amp;rcy;&amp;iecy;&amp;zcy;&amp;iecy;&amp;ncy;&amp;tcy;&amp;acy;&amp;tscy;&amp;icy;&amp;jcy; PPt4WEB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832" y="0"/>
            <a:ext cx="9326832" cy="695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1340768"/>
            <a:ext cx="56521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Ещё той ночью игры снились детям,</a:t>
            </a:r>
            <a:br>
              <a:rPr lang="ru-RU" sz="2400" b="1" dirty="0" smtClean="0"/>
            </a:br>
            <a:r>
              <a:rPr lang="ru-RU" sz="2400" b="1" dirty="0" smtClean="0"/>
              <a:t>Но грозным рёвом, не пустой игрой,</a:t>
            </a:r>
            <a:br>
              <a:rPr lang="ru-RU" sz="2400" b="1" dirty="0" smtClean="0"/>
            </a:br>
            <a:r>
              <a:rPr lang="ru-RU" sz="2400" b="1" dirty="0" smtClean="0"/>
              <a:t>Ночное небо взрезав на рассвете,</a:t>
            </a:r>
            <a:br>
              <a:rPr lang="ru-RU" sz="2400" b="1" dirty="0" smtClean="0"/>
            </a:br>
            <a:r>
              <a:rPr lang="ru-RU" sz="2400" b="1" dirty="0" smtClean="0"/>
              <a:t>Шли самолёты на восток.</a:t>
            </a:r>
            <a:br>
              <a:rPr lang="ru-RU" sz="2400" b="1" dirty="0" smtClean="0"/>
            </a:br>
            <a:r>
              <a:rPr lang="ru-RU" sz="2400" b="1" dirty="0" smtClean="0"/>
              <a:t>Их строй</a:t>
            </a:r>
            <a:br>
              <a:rPr lang="ru-RU" sz="2400" b="1" dirty="0" smtClean="0"/>
            </a:br>
            <a:r>
              <a:rPr lang="ru-RU" sz="2400" b="1" dirty="0" smtClean="0"/>
              <a:t>Нёс, </a:t>
            </a:r>
            <a:r>
              <a:rPr lang="ru-RU" sz="2400" b="1" dirty="0" err="1" smtClean="0"/>
              <a:t>притаясь</a:t>
            </a:r>
            <a:r>
              <a:rPr lang="ru-RU" sz="2400" b="1" dirty="0" smtClean="0"/>
              <a:t>, начало новой ноты,</a:t>
            </a:r>
            <a:br>
              <a:rPr lang="ru-RU" sz="2400" b="1" dirty="0" smtClean="0"/>
            </a:br>
            <a:r>
              <a:rPr lang="ru-RU" sz="2400" b="1" dirty="0" smtClean="0"/>
              <a:t>Что, дирижёрским замыслам верна,</a:t>
            </a:r>
            <a:br>
              <a:rPr lang="ru-RU" sz="2400" b="1" dirty="0" smtClean="0"/>
            </a:br>
            <a:r>
              <a:rPr lang="ru-RU" sz="2400" b="1" dirty="0" smtClean="0"/>
              <a:t>Зловещим визгом первого полёта</a:t>
            </a:r>
            <a:br>
              <a:rPr lang="ru-RU" sz="2400" b="1" dirty="0" smtClean="0"/>
            </a:br>
            <a:r>
              <a:rPr lang="ru-RU" sz="2400" b="1" dirty="0" smtClean="0"/>
              <a:t>Начнёт запев по имени — война.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846186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&amp;Fcy;&amp;ocy;&amp;ncy; &amp;dcy;&amp;lcy;&amp;yacy; &amp;pcy;&amp;rcy;&amp;iecy;&amp;zcy;&amp;iecy;&amp;ncy;&amp;tcy;&amp;acy;&amp;tscy;&amp;icy;&amp;icy; &amp;dcy;&amp;rcy;&amp;ucy;&amp;zcy;&amp;softcy;&amp;yacy; - &amp;scy;&amp;kcy;&amp;acy;&amp;chcy;&amp;acy;&amp;tcy;&amp;softcy; &amp;fcy;&amp;ocy;&amp;rcy;&amp;mcy;&amp;acy;, &amp;bcy;&amp;lcy;&amp;acy;&amp;ncy;&amp;kcy;, &amp;pcy;&amp;rcy;&amp;ocy;&amp;tcy;&amp;ocy;&amp;kcy;&amp;ocy;&amp;lcy;. . &amp;KHcy;&amp;ocy;&amp;scy;&amp;tcy;&amp;icy;&amp;ncy;&amp;gcy; &amp;pcy;&amp;rcy;&amp;iecy;&amp;zcy;&amp;iecy;&amp;ncy;&amp;tcy;&amp;acy;&amp;tscy;&amp;icy;&amp;jcy; PPt4WEB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19" y="0"/>
            <a:ext cx="9326832" cy="695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8344" y="272249"/>
            <a:ext cx="4376553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Среди сугробов и воронок</a:t>
            </a:r>
            <a:br>
              <a:rPr lang="ru-RU" b="1" dirty="0" smtClean="0"/>
            </a:br>
            <a:r>
              <a:rPr lang="ru-RU" b="1" dirty="0" smtClean="0"/>
              <a:t>В селе, разрушенном дотла,</a:t>
            </a:r>
            <a:br>
              <a:rPr lang="ru-RU" b="1" dirty="0" smtClean="0"/>
            </a:br>
            <a:r>
              <a:rPr lang="ru-RU" b="1" dirty="0" smtClean="0"/>
              <a:t>Стоит, зажмурившись ребёнок -</a:t>
            </a:r>
            <a:br>
              <a:rPr lang="ru-RU" b="1" dirty="0" smtClean="0"/>
            </a:br>
            <a:r>
              <a:rPr lang="ru-RU" b="1" dirty="0" smtClean="0"/>
              <a:t>Последний гражданин села.</a:t>
            </a:r>
          </a:p>
          <a:p>
            <a:r>
              <a:rPr lang="ru-RU" b="1" dirty="0" smtClean="0"/>
              <a:t>Испуганный котёнок белый,</a:t>
            </a:r>
            <a:br>
              <a:rPr lang="ru-RU" b="1" dirty="0" smtClean="0"/>
            </a:br>
            <a:r>
              <a:rPr lang="ru-RU" b="1" dirty="0" smtClean="0"/>
              <a:t>Обломок печки и трубы -</a:t>
            </a:r>
            <a:br>
              <a:rPr lang="ru-RU" b="1" dirty="0" smtClean="0"/>
            </a:br>
            <a:r>
              <a:rPr lang="ru-RU" b="1" dirty="0" smtClean="0"/>
              <a:t>И это всё, что уцелело</a:t>
            </a:r>
            <a:br>
              <a:rPr lang="ru-RU" b="1" dirty="0" smtClean="0"/>
            </a:br>
            <a:r>
              <a:rPr lang="ru-RU" b="1" dirty="0" smtClean="0"/>
              <a:t>От прежней жизни и избы.</a:t>
            </a:r>
            <a:br>
              <a:rPr lang="ru-RU" b="1" dirty="0" smtClean="0"/>
            </a:br>
            <a:r>
              <a:rPr lang="ru-RU" b="1" dirty="0" smtClean="0"/>
              <a:t>Стоит белоголовый Петя</a:t>
            </a:r>
            <a:br>
              <a:rPr lang="ru-RU" b="1" dirty="0" smtClean="0"/>
            </a:br>
            <a:r>
              <a:rPr lang="ru-RU" b="1" dirty="0" smtClean="0"/>
              <a:t>И плачет, как старик без слёз,</a:t>
            </a:r>
            <a:br>
              <a:rPr lang="ru-RU" b="1" dirty="0" smtClean="0"/>
            </a:br>
            <a:r>
              <a:rPr lang="ru-RU" b="1" dirty="0" smtClean="0"/>
              <a:t>Три года прожил он на свете,</a:t>
            </a:r>
            <a:br>
              <a:rPr lang="ru-RU" b="1" dirty="0" smtClean="0"/>
            </a:br>
            <a:r>
              <a:rPr lang="ru-RU" b="1" dirty="0" smtClean="0"/>
              <a:t>А что узнал и перенёс.</a:t>
            </a:r>
            <a:br>
              <a:rPr lang="ru-RU" b="1" dirty="0" smtClean="0"/>
            </a:br>
            <a:r>
              <a:rPr lang="ru-RU" b="1" dirty="0" smtClean="0"/>
              <a:t>При нём избу его спалили,</a:t>
            </a:r>
            <a:br>
              <a:rPr lang="ru-RU" b="1" dirty="0" smtClean="0"/>
            </a:br>
            <a:r>
              <a:rPr lang="ru-RU" b="1" dirty="0" smtClean="0"/>
              <a:t>Угнали маму со двора,</a:t>
            </a:r>
            <a:br>
              <a:rPr lang="ru-RU" b="1" dirty="0" smtClean="0"/>
            </a:br>
            <a:r>
              <a:rPr lang="ru-RU" b="1" dirty="0" smtClean="0"/>
              <a:t>И в наспех вырытой могиле</a:t>
            </a:r>
            <a:br>
              <a:rPr lang="ru-RU" b="1" dirty="0" smtClean="0"/>
            </a:br>
            <a:r>
              <a:rPr lang="ru-RU" b="1" dirty="0" smtClean="0"/>
              <a:t>Лежит убитая сестра.</a:t>
            </a:r>
            <a:br>
              <a:rPr lang="ru-RU" b="1" dirty="0" smtClean="0"/>
            </a:br>
            <a:r>
              <a:rPr lang="ru-RU" b="1" dirty="0" smtClean="0"/>
              <a:t>Не выпускай, боец, винтовки,</a:t>
            </a:r>
            <a:br>
              <a:rPr lang="ru-RU" b="1" dirty="0" smtClean="0"/>
            </a:br>
            <a:r>
              <a:rPr lang="ru-RU" b="1" dirty="0" smtClean="0"/>
              <a:t>Пока не отомстишь врагу</a:t>
            </a:r>
            <a:br>
              <a:rPr lang="ru-RU" b="1" dirty="0" smtClean="0"/>
            </a:br>
            <a:r>
              <a:rPr lang="ru-RU" b="1" dirty="0" smtClean="0"/>
              <a:t>За кровь, пролитую в Поповке,</a:t>
            </a:r>
            <a:br>
              <a:rPr lang="ru-RU" b="1" dirty="0" smtClean="0"/>
            </a:br>
            <a:r>
              <a:rPr lang="ru-RU" b="1" dirty="0" smtClean="0"/>
              <a:t>И за ребёнка на снегу.</a:t>
            </a:r>
            <a:br>
              <a:rPr lang="ru-RU" b="1" dirty="0" smtClean="0"/>
            </a:br>
            <a:r>
              <a:rPr lang="ru-RU" b="1" dirty="0" smtClean="0"/>
              <a:t>С. Я. Маршак</a:t>
            </a:r>
            <a:endParaRPr lang="ru-RU" b="1" dirty="0"/>
          </a:p>
        </p:txBody>
      </p:sp>
      <p:pic>
        <p:nvPicPr>
          <p:cNvPr id="6" name="Picture 2" descr="http://ped-kopilka.ru/upload/blogs/11360_bbe1779cb2b5137215b9d19ea5d322b1.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09383"/>
            <a:ext cx="4476750" cy="597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6186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&amp;Fcy;&amp;ocy;&amp;ncy; &amp;dcy;&amp;lcy;&amp;yacy; &amp;pcy;&amp;rcy;&amp;iecy;&amp;zcy;&amp;iecy;&amp;ncy;&amp;tcy;&amp;acy;&amp;tscy;&amp;icy;&amp;icy; &amp;dcy;&amp;rcy;&amp;ucy;&amp;zcy;&amp;softcy;&amp;yacy; - &amp;scy;&amp;kcy;&amp;acy;&amp;chcy;&amp;acy;&amp;tcy;&amp;softcy; &amp;fcy;&amp;ocy;&amp;rcy;&amp;mcy;&amp;acy;, &amp;bcy;&amp;lcy;&amp;acy;&amp;ncy;&amp;kcy;, &amp;pcy;&amp;rcy;&amp;ocy;&amp;tcy;&amp;ocy;&amp;kcy;&amp;ocy;&amp;lcy;. . &amp;KHcy;&amp;ocy;&amp;scy;&amp;tcy;&amp;icy;&amp;ncy;&amp;gcy; &amp;pcy;&amp;rcy;&amp;iecy;&amp;zcy;&amp;iecy;&amp;ncy;&amp;tcy;&amp;acy;&amp;tscy;&amp;icy;&amp;jcy; PPt4WEB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832" y="-42147"/>
            <a:ext cx="9326832" cy="695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ped-kopilka.ru/upload/blogs/11360_ac47152e09f2ff53d63abeae38883fb4.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091" y="719349"/>
            <a:ext cx="6013395" cy="4507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59883" y="719349"/>
            <a:ext cx="279120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Оборванного мишку утешала</a:t>
            </a:r>
            <a:br>
              <a:rPr lang="ru-RU" b="1" dirty="0" smtClean="0"/>
            </a:br>
            <a:r>
              <a:rPr lang="ru-RU" b="1" dirty="0" smtClean="0"/>
              <a:t>Девчушка в изувеченной избе:</a:t>
            </a:r>
            <a:br>
              <a:rPr lang="ru-RU" b="1" dirty="0" smtClean="0"/>
            </a:br>
            <a:r>
              <a:rPr lang="ru-RU" b="1" dirty="0" smtClean="0"/>
              <a:t>"Не плачь, не плачь... Сама недоедала,</a:t>
            </a:r>
            <a:br>
              <a:rPr lang="ru-RU" b="1" dirty="0" smtClean="0"/>
            </a:br>
            <a:r>
              <a:rPr lang="ru-RU" b="1" dirty="0" smtClean="0"/>
              <a:t>Полсухаря оставила тебе...</a:t>
            </a:r>
            <a:br>
              <a:rPr lang="ru-RU" b="1" dirty="0" smtClean="0"/>
            </a:br>
            <a:r>
              <a:rPr lang="ru-RU" b="1" dirty="0" smtClean="0"/>
              <a:t>... Снаряды пролетали и взрывались,</a:t>
            </a:r>
            <a:br>
              <a:rPr lang="ru-RU" b="1" dirty="0" smtClean="0"/>
            </a:br>
            <a:r>
              <a:rPr lang="ru-RU" b="1" dirty="0" smtClean="0"/>
              <a:t>Смешалась с кровью черная земля...</a:t>
            </a:r>
            <a:br>
              <a:rPr lang="ru-RU" b="1" dirty="0" smtClean="0"/>
            </a:br>
            <a:r>
              <a:rPr lang="ru-RU" b="1" dirty="0" smtClean="0"/>
              <a:t>Была семья, был дом... Теперь остались</a:t>
            </a:r>
            <a:br>
              <a:rPr lang="ru-RU" b="1" dirty="0" smtClean="0"/>
            </a:br>
            <a:r>
              <a:rPr lang="ru-RU" b="1" dirty="0" smtClean="0"/>
              <a:t>Совсем одни на свете - ты и я..."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8292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&amp;Fcy;&amp;ocy;&amp;ncy; &amp;dcy;&amp;lcy;&amp;yacy; &amp;pcy;&amp;rcy;&amp;iecy;&amp;zcy;&amp;iecy;&amp;ncy;&amp;tcy;&amp;acy;&amp;tscy;&amp;icy;&amp;icy; &amp;dcy;&amp;rcy;&amp;ucy;&amp;zcy;&amp;softcy;&amp;yacy; - &amp;scy;&amp;kcy;&amp;acy;&amp;chcy;&amp;acy;&amp;tcy;&amp;softcy; &amp;fcy;&amp;ocy;&amp;rcy;&amp;mcy;&amp;acy;, &amp;bcy;&amp;lcy;&amp;acy;&amp;ncy;&amp;kcy;, &amp;pcy;&amp;rcy;&amp;ocy;&amp;tcy;&amp;ocy;&amp;kcy;&amp;ocy;&amp;lcy;. . &amp;KHcy;&amp;ocy;&amp;scy;&amp;tcy;&amp;icy;&amp;ncy;&amp;gcy; &amp;pcy;&amp;rcy;&amp;iecy;&amp;zcy;&amp;iecy;&amp;ncy;&amp;tcy;&amp;acy;&amp;tscy;&amp;icy;&amp;jcy; PPt4WEB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433" y="-19846"/>
            <a:ext cx="9326832" cy="695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332656"/>
            <a:ext cx="35283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 за деревней рощица дымилась,</a:t>
            </a:r>
            <a:br>
              <a:rPr lang="ru-RU" dirty="0" smtClean="0"/>
            </a:br>
            <a:r>
              <a:rPr lang="ru-RU" dirty="0" smtClean="0"/>
              <a:t>Поражена чудовищным огнём,</a:t>
            </a:r>
            <a:br>
              <a:rPr lang="ru-RU" dirty="0" smtClean="0"/>
            </a:br>
            <a:r>
              <a:rPr lang="ru-RU" dirty="0" smtClean="0"/>
              <a:t>И Смерть вокруг летала злою птицей,</a:t>
            </a:r>
            <a:br>
              <a:rPr lang="ru-RU" dirty="0" smtClean="0"/>
            </a:br>
            <a:r>
              <a:rPr lang="ru-RU" dirty="0" smtClean="0"/>
              <a:t>Бедой нежданной приходила в дом...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"Ты слышишь, Миш, я сильная, не плачу,</a:t>
            </a:r>
            <a:br>
              <a:rPr lang="ru-RU" dirty="0" smtClean="0"/>
            </a:br>
            <a:r>
              <a:rPr lang="ru-RU" dirty="0" smtClean="0"/>
              <a:t>И мне дадут на фронте автомат.</a:t>
            </a:r>
            <a:br>
              <a:rPr lang="ru-RU" dirty="0" smtClean="0"/>
            </a:br>
            <a:r>
              <a:rPr lang="ru-RU" dirty="0" smtClean="0"/>
              <a:t>Я отомщу за то, что слезы прячу,</a:t>
            </a:r>
            <a:br>
              <a:rPr lang="ru-RU" dirty="0" smtClean="0"/>
            </a:br>
            <a:r>
              <a:rPr lang="ru-RU" dirty="0" smtClean="0"/>
              <a:t>За то, что наши сосенки горят..."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Но в тишине свистели пули звонко,</a:t>
            </a:r>
            <a:br>
              <a:rPr lang="ru-RU" dirty="0" smtClean="0"/>
            </a:br>
            <a:r>
              <a:rPr lang="ru-RU" dirty="0" smtClean="0"/>
              <a:t>Зловещий отблеск полыхнул в окне...</a:t>
            </a:r>
            <a:br>
              <a:rPr lang="ru-RU" dirty="0" smtClean="0"/>
            </a:br>
            <a:r>
              <a:rPr lang="ru-RU" dirty="0" smtClean="0"/>
              <a:t>И выбежала из дому девчонка:</a:t>
            </a:r>
            <a:br>
              <a:rPr lang="ru-RU" dirty="0" smtClean="0"/>
            </a:br>
            <a:r>
              <a:rPr lang="ru-RU" dirty="0" smtClean="0"/>
              <a:t>"Ой, Мишка, Мишка, как же страшно мне!.."</a:t>
            </a:r>
            <a:endParaRPr lang="ru-RU" dirty="0"/>
          </a:p>
        </p:txBody>
      </p:sp>
      <p:pic>
        <p:nvPicPr>
          <p:cNvPr id="6" name="Picture 2" descr="http://ped-kopilka.ru/upload/blogs/11360_94521ad9899ec1e44c2693872e95978d.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19169"/>
            <a:ext cx="4476750" cy="597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8292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&amp;Fcy;&amp;ocy;&amp;ncy; &amp;dcy;&amp;lcy;&amp;yacy; &amp;pcy;&amp;rcy;&amp;iecy;&amp;zcy;&amp;iecy;&amp;ncy;&amp;tcy;&amp;acy;&amp;tscy;&amp;icy;&amp;icy; &amp;dcy;&amp;rcy;&amp;ucy;&amp;zcy;&amp;softcy;&amp;yacy; - &amp;scy;&amp;kcy;&amp;acy;&amp;chcy;&amp;acy;&amp;tcy;&amp;softcy; &amp;fcy;&amp;ocy;&amp;rcy;&amp;mcy;&amp;acy;, &amp;bcy;&amp;lcy;&amp;acy;&amp;ncy;&amp;kcy;, &amp;pcy;&amp;rcy;&amp;ocy;&amp;tcy;&amp;ocy;&amp;kcy;&amp;ocy;&amp;lcy;. . &amp;KHcy;&amp;ocy;&amp;scy;&amp;tcy;&amp;icy;&amp;ncy;&amp;gcy; &amp;pcy;&amp;rcy;&amp;iecy;&amp;zcy;&amp;iecy;&amp;ncy;&amp;tcy;&amp;acy;&amp;tscy;&amp;icy;&amp;jcy; PPt4WEB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19" y="0"/>
            <a:ext cx="9326832" cy="695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&amp;Kcy;&amp;rcy;&amp;acy;&amp;tcy;&amp;kcy;&amp;icy;&amp;jcy; &amp;rcy;&amp;acy;&amp;scy;&amp;scy;&amp;kcy;&amp;acy;&amp;zcy; &amp;ocy; &amp;vcy;&amp;iecy;&amp;lcy;&amp;icy;&amp;kcy;&amp;ocy;&amp;jcy; &amp;ocy;&amp;tcy;&amp;iecy;&amp;chcy;&amp;iecy;&amp;scy;&amp;tcy;&amp;vcy;&amp;iecy;&amp;ncy;&amp;ncy;&amp;ocy;&amp;jcy; &amp;vcy;&amp;ocy;&amp;jcy;&amp;ncy;&amp;iecy; 1941 1945 3 &amp;kcy;&amp;lcy;&amp;acy;&amp;scy;&amp;s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80" y="260648"/>
            <a:ext cx="8057524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8292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&amp;Fcy;&amp;ocy;&amp;ncy; &amp;dcy;&amp;lcy;&amp;yacy; &amp;pcy;&amp;rcy;&amp;iecy;&amp;zcy;&amp;iecy;&amp;ncy;&amp;tcy;&amp;acy;&amp;tscy;&amp;icy;&amp;icy; &amp;dcy;&amp;rcy;&amp;ucy;&amp;zcy;&amp;softcy;&amp;yacy; - &amp;scy;&amp;kcy;&amp;acy;&amp;chcy;&amp;acy;&amp;tcy;&amp;softcy; &amp;fcy;&amp;ocy;&amp;rcy;&amp;mcy;&amp;acy;, &amp;bcy;&amp;lcy;&amp;acy;&amp;ncy;&amp;kcy;, &amp;pcy;&amp;rcy;&amp;ocy;&amp;tcy;&amp;ocy;&amp;kcy;&amp;ocy;&amp;lcy;. . &amp;KHcy;&amp;ocy;&amp;scy;&amp;tcy;&amp;icy;&amp;ncy;&amp;gcy; &amp;pcy;&amp;rcy;&amp;iecy;&amp;zcy;&amp;iecy;&amp;ncy;&amp;tcy;&amp;acy;&amp;tscy;&amp;icy;&amp;jcy; PPt4WEB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19" y="0"/>
            <a:ext cx="9326832" cy="695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&amp;Pcy;&amp;yacy;&amp;tcy;&amp;icy;&amp;lcy;&amp;iecy;&amp;tcy;&amp;ncy;&amp;yacy;&amp;yacy; &amp;Acy;&amp;lcy;&amp;icy;&amp;scy;&amp;acy; &amp;Bcy;&amp;ocy;&amp;ncy;&amp;dcy;&amp;acy;&amp;rcy;&amp;iecy;&amp;ncy;&amp;kcy;&amp;ocy; &amp;icy;&amp;zcy; &amp;ZHcy;&amp;icy;&amp;gcy;&amp;ucy;&amp;lcy;&amp;iecy;&amp;vcy;&amp;scy;&amp;kcy;&amp;acy; &amp;scy;&amp;tcy;&amp;acy;&amp;lcy;&amp;acy; &amp;pcy;&amp;ocy;&amp;bcy;&amp;iecy;&amp;dcy;&amp;icy;&amp;tcy;&amp;iecy;&amp;lcy;&amp;iecy;&amp;mcy; &amp;Mcy;&amp;iecy;&amp;zhcy;&amp;dcy;&amp;ucy;&amp;ncy;&amp;acy;&amp;rcy;&amp;ocy;&amp;dcy;&amp;ncy;&amp;ocy;&amp;gcy;&amp;ocy; &amp;kcy;&amp;ocy;&amp;ncy;&amp;kcy;&amp;ucy;&amp;rcy;&amp;scy;&amp;acy; &amp;Rcy;&amp;Icy;&amp;Acy; &amp;Scy;&amp;acy;&amp;mcy;&amp;acy;&amp;rcy;&amp;acy; : &amp;Ncy;&amp;ocy;&amp;vcy;&amp;ocy;&amp;scy;&amp;tcy;&amp;icy; : &amp;Vcy; &amp;rcy;&amp;iecy;&amp;gcy;&amp;icy;&amp;ocy;&amp;ncy;&amp;iecy; : &amp;Mcy;&amp;ucy;&amp;ncy;&amp;icy;&amp;tscy;&amp;icy;&amp;pcy;&amp;acy;&amp;l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51" y="288692"/>
            <a:ext cx="8410691" cy="5834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82920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1257</TotalTime>
  <Words>45</Words>
  <Application>Microsoft Office PowerPoint</Application>
  <PresentationFormat>Экран (4:3)</PresentationFormat>
  <Paragraphs>15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Морозова ТВ</dc:creator>
  <cp:lastModifiedBy>Морозова ТВ</cp:lastModifiedBy>
  <cp:revision>10</cp:revision>
  <dcterms:created xsi:type="dcterms:W3CDTF">2015-05-04T12:25:51Z</dcterms:created>
  <dcterms:modified xsi:type="dcterms:W3CDTF">2015-05-05T17:05:13Z</dcterms:modified>
</cp:coreProperties>
</file>