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4" r:id="rId3"/>
    <p:sldId id="273" r:id="rId4"/>
    <p:sldId id="275" r:id="rId5"/>
    <p:sldId id="274" r:id="rId6"/>
    <p:sldId id="265" r:id="rId7"/>
    <p:sldId id="267" r:id="rId8"/>
    <p:sldId id="258" r:id="rId9"/>
    <p:sldId id="259" r:id="rId10"/>
    <p:sldId id="268" r:id="rId11"/>
    <p:sldId id="282" r:id="rId12"/>
    <p:sldId id="262" r:id="rId13"/>
    <p:sldId id="272" r:id="rId14"/>
    <p:sldId id="279" r:id="rId15"/>
    <p:sldId id="280" r:id="rId16"/>
    <p:sldId id="281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0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2" name="Picture 4" descr="http://img0.liveinternet.ru/images/attach/b/4/104/251/104251840_1364537385_peyzazhinarabochiystol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2"/>
            <a:ext cx="7963644" cy="446449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67544" y="0"/>
            <a:ext cx="7851648" cy="19168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Почему цыплята жёлтые?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Цыплята на Аляске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http://recepty1.ru/uploads/recipe/zakuski10/pasxalnye-cyplyata_1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7386975" cy="4227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Эти цыплята выведены на Аляске. За неделю до их появления в яйца вводятся индийские натуральные красители, благодаря которым и получается такая "куриная палитра". Никакого вреда цыплятам не причиняется, а окрас постепенно сменяется на обычный!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Курица-наседка уже была готова высиживать цыплят. Яйца были двух цветов: белого и светло-коричневые. Самые «удачные» цыплята имеют обыкновение выводиться из яиц не более, чем 10-дневной давности.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Я думаю, что из белого яйца вылупится белый цыплёнок, а из светло-коричневых коричневые. Для высиживания яиц для наседки приготовили хорошее место в сарае. Наседка и цыплята должны содержаться отдельно от всего поголовья. Это поможет уберечь цыплят от заболеваний и защитит от нападения других животных. Поставили миски для зерна и воды. Без этого курице не обойтись. Кормить кур, сидящих на яйцах, лучше всего дроблёным зерном с обязательной добавкой травы, можно даже сушёной, и овощей, не забывать о постоянном наличии вблизи гнезда чистой воды. Мне приходилось постоянно следить за этим. Наша наседка оказалась хорошей мамой. Она выходила из гнезда только для того, чтобы поесть и попить воды.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Прошёл 21 день и на свет появился первый птенец. Цыпленок пробивает скорлупу «яйцевым зубом», образовавшимся на клюве, и выходит из яйца. Вылупился он из белого яйца, а был он коричнево-белый. Следующим вылупился птенец из светло-коричневого яйца, а был он жёлтого цвета. Цвет остальных птенцов тоже не соответствовал цвету яйца. Так моя гипотеза не подтвердилась.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Выводы: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Исследуя данные о курах, я узнал о их происхождении и какое значение они играют в жизни человека.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Так же мне интересно было узнать, что существует много пород кур различных по виду, окраске, особенностям разведения и направлению использования. Яйца у разных пород кур, тоже имеют разный цвет: белый, коричневый, зелёный, голубой и даже красный.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результате изучения энциклопедической и справочной литературы, я сделал вывод, что скорлупа играет важную роль для цыплёнка, но она не влияет на цвет его оперения. Цвет цыплёнка зависит от породы курицы.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Зависит ли цвет цыплёнка от цвета скорлупы?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35480"/>
            <a:ext cx="8572560" cy="438912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600" kern="1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kern="1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kern="1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kern="1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" dirty="0" smtClean="0">
                <a:latin typeface="Times New Roman" pitchFamily="18" charset="0"/>
                <a:cs typeface="Times New Roman" pitchFamily="18" charset="0"/>
              </a:rPr>
            </a:b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928802"/>
            <a:ext cx="72152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kern="1700" dirty="0" smtClean="0">
                <a:latin typeface="Times New Roman" pitchFamily="18" charset="0"/>
                <a:cs typeface="Times New Roman" pitchFamily="18" charset="0"/>
              </a:rPr>
              <a:t>Курица-наседка уже была готова высиживать цыплят. Яйца были двух цветов: белого и светло-коричневые. </a:t>
            </a:r>
            <a:endParaRPr lang="ru-RU" sz="2800" dirty="0"/>
          </a:p>
        </p:txBody>
      </p:sp>
      <p:pic>
        <p:nvPicPr>
          <p:cNvPr id="5" name="Picture 2" descr="C:\Users\User\Desktop\я исслед\цыплята\DSC013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645024"/>
            <a:ext cx="3622369" cy="271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/>
          </a:bodyPr>
          <a:lstStyle/>
          <a:p>
            <a:r>
              <a:rPr lang="ru-RU" sz="2800" kern="1700" dirty="0" smtClean="0">
                <a:latin typeface="Times New Roman" pitchFamily="18" charset="0"/>
                <a:cs typeface="Times New Roman" pitchFamily="18" charset="0"/>
              </a:rPr>
              <a:t>Я думаю, что из белого яйца вылупится белый цыплёнок, а из светло-коричневых коричневые. </a:t>
            </a:r>
          </a:p>
          <a:p>
            <a:pPr>
              <a:buNone/>
            </a:pPr>
            <a:r>
              <a:rPr lang="ru-RU" sz="2800" kern="1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kern="17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kern="1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2" descr="C:\Users\User\Desktop\я исслед\цыплята\DSC013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348880"/>
            <a:ext cx="4824536" cy="36184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 сарай</a:t>
            </a:r>
            <a:endParaRPr lang="ru-RU" dirty="0"/>
          </a:p>
        </p:txBody>
      </p:sp>
      <p:pic>
        <p:nvPicPr>
          <p:cNvPr id="25602" name="Picture 2" descr="C:\Users\User\Desktop\я исслед\цыплята\DSC013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000240"/>
            <a:ext cx="5184575" cy="38884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072198" y="1928802"/>
            <a:ext cx="307180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200" dirty="0" smtClean="0"/>
              <a:t>Для высиживания яиц для наседки приготовили хорошее место в сарае.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2886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Прошёл </a:t>
            </a:r>
            <a:r>
              <a:rPr lang="ru-RU" sz="2400" dirty="0" smtClean="0"/>
              <a:t>21 день и на свет появился первый птенец. Цыпленок пробивает скорлупу «яйцевым зубом», образовавшимся на клюве, и выходит из яйца. Вылупился он из белого яйца, а был он коричнево-белый.</a:t>
            </a:r>
            <a:endParaRPr lang="ru-RU" sz="2400" dirty="0"/>
          </a:p>
        </p:txBody>
      </p:sp>
      <p:pic>
        <p:nvPicPr>
          <p:cNvPr id="28674" name="Picture 2" descr="C:\Users\User\Desktop\я исслед\цыплята\allfons.ru-173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3543" y="2643182"/>
            <a:ext cx="5112054" cy="3834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67656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Следующими вылупились птенцы из светло-коричневых </a:t>
            </a:r>
            <a:r>
              <a:rPr lang="ru-RU" sz="3200" dirty="0" err="1" smtClean="0"/>
              <a:t>яйц</a:t>
            </a:r>
            <a:r>
              <a:rPr lang="ru-RU" sz="3200" dirty="0" smtClean="0"/>
              <a:t>, а были они жёлтого цвета. Цвет птенцов не соответствовал цвету яйца. Так мои предположения  не подтвердились. </a:t>
            </a:r>
            <a:endParaRPr lang="ru-RU" sz="3200" dirty="0"/>
          </a:p>
        </p:txBody>
      </p:sp>
      <p:pic>
        <p:nvPicPr>
          <p:cNvPr id="29698" name="Picture 2" descr="C:\Users\User\Desktop\я исслед\цыплята\19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714620"/>
            <a:ext cx="3552040" cy="3552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kern="1700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kern="1700" dirty="0" smtClean="0">
                <a:latin typeface="Times New Roman" pitchFamily="18" charset="0"/>
                <a:cs typeface="Times New Roman" pitchFamily="18" charset="0"/>
              </a:rPr>
              <a:t>Исследуя данные о курах, я узнала о их происхождении и какое значение они играют в жизни человека.</a:t>
            </a:r>
          </a:p>
          <a:p>
            <a:pPr>
              <a:spcBef>
                <a:spcPts val="0"/>
              </a:spcBef>
            </a:pPr>
            <a:r>
              <a:rPr lang="ru-RU" sz="2400" kern="1700" dirty="0" smtClean="0">
                <a:latin typeface="Times New Roman" pitchFamily="18" charset="0"/>
                <a:cs typeface="Times New Roman" pitchFamily="18" charset="0"/>
              </a:rPr>
              <a:t>Так же мне интересно было узнать, что существует много пород кур различных по виду, окраске, особенностям разведения и направлению использования. Яйца у разных пород кур, тоже имеют разный цвет: белый, коричневый, зелёный, </a:t>
            </a:r>
            <a:r>
              <a:rPr lang="ru-RU" sz="2400" kern="1700" dirty="0" err="1" smtClean="0"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2400" kern="1700" dirty="0" smtClean="0">
                <a:latin typeface="Times New Roman" pitchFamily="18" charset="0"/>
                <a:cs typeface="Times New Roman" pitchFamily="18" charset="0"/>
              </a:rPr>
              <a:t> и даже красный.</a:t>
            </a:r>
            <a:endParaRPr lang="ru-RU" sz="2400" kern="170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kern="170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kern="1700" dirty="0" smtClean="0">
                <a:latin typeface="Times New Roman" pitchFamily="18" charset="0"/>
                <a:cs typeface="Times New Roman" pitchFamily="18" charset="0"/>
              </a:rPr>
              <a:t>результате изучения энциклопедической и справочной литературы, я сделала вывод, что скорлупа играет важную роль для цыплёнка, но она не влияет на цвет его оперения. Цвет цыплёнка зависит от породы.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390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> </a:t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> Цель исследования.</a:t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4400" dirty="0" smtClean="0"/>
              <a:t>Почему цыплята жёлтые</a:t>
            </a:r>
            <a:r>
              <a:rPr lang="en-US" sz="4400" dirty="0" smtClean="0"/>
              <a:t>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324228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Гипотезы.</a:t>
            </a:r>
          </a:p>
          <a:p>
            <a:r>
              <a:rPr lang="ru-RU" sz="2800" dirty="0" smtClean="0"/>
              <a:t>Наверно цыплёнок жёлтый, чтобы курица его хорошо видела.</a:t>
            </a:r>
          </a:p>
          <a:p>
            <a:r>
              <a:rPr lang="ru-RU" sz="2800" dirty="0" smtClean="0"/>
              <a:t>Наверно цыплёнок жёлтый, потому что желток жёлтый.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785926"/>
            <a:ext cx="73581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Задачи.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1.Узнать от чего зависит цвет цыплят.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Узнать какие бывают цыплята.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Можно ли изменить цвет цыплёнка.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Зависит ли цвет цыплёнка от цвета скорлупы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45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Вы никогда не задумывались над вопросом, почему цыплята желтые? Ведь оба родителя маленького комочка совсем не такого цвета.</a:t>
            </a:r>
          </a:p>
          <a:p>
            <a:endParaRPr lang="ru-RU" dirty="0"/>
          </a:p>
        </p:txBody>
      </p:sp>
      <p:pic>
        <p:nvPicPr>
          <p:cNvPr id="1026" name="Picture 2" descr="Почему цыплята желтые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643313"/>
            <a:ext cx="3013526" cy="2837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опроса.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Почему цыплята жёлтые?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 -0 ч., нет – 20 ч.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2.Бывают ли цыплята другого цвета?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Да -15 ч, нет  -5 ч.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Зависит ли цвет цыплёнка от цвета скорлупы?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Да- 10 ч., нет – 10 ч.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14620"/>
            <a:ext cx="8229600" cy="4572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       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План исследования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1.Проведение опроса по проблеме.</a:t>
            </a:r>
            <a:b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2.Поиск ответа на вопрос: Почему цыплята жёлтые?</a:t>
            </a:r>
            <a:b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3.Бывают ли цыплята другого цвета?</a:t>
            </a:r>
            <a:b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Зависит ли цвет цыплёнка от цвета скорлупы? </a:t>
            </a:r>
            <a:b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5.Выводы.</a:t>
            </a:r>
            <a:r>
              <a:rPr lang="ru-RU" sz="53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642918"/>
            <a:ext cx="8229600" cy="7500990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Ответ на вопрос почему цыплята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желтые, я нашла в  научно-популярной литературе.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ТО, о что «одеты» маленькие курочки и петушки – это вовсе не оперение, как у взрослых родителей, а обычный пушок. Со временем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этот пушок заменится на перья, с ними и поменяется окрас.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	Но почему именно желтый цвет? Почему цыплята не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серые или не черные? Все это обусловлено, в первую очередь, местом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рождения цыпленка. Еще не так давно, когда на земле жилы дикие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курицы и петухи, цыплята вылуплялись в полях, когда трава уже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начинала желтеть, то есть в конце лета. Поэтому природа и одела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малышей в желтый пушок – им нужно было прятаться среди желтой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травы от коршунов и орлов, когда родители уходили на поиски еды.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	Так почему цыплята желтые? Ответ прост – чтобы защищать себя от смерти,  от клюва хищных птиц.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Почему цыплята желтые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725144"/>
            <a:ext cx="1800200" cy="191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615262" cy="1143008"/>
          </a:xfrm>
        </p:spPr>
        <p:txBody>
          <a:bodyPr/>
          <a:lstStyle/>
          <a:p>
            <a:r>
              <a:rPr lang="ru-RU" dirty="0" smtClean="0"/>
              <a:t>Какие цыплята бывают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5362" name="Picture 2" descr="http://images.prom.ua/10796184_w640_h640_tsyplyat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214554"/>
            <a:ext cx="6048672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/>
          </a:bodyPr>
          <a:lstStyle/>
          <a:p>
            <a:r>
              <a:rPr lang="ru-RU" dirty="0" smtClean="0"/>
              <a:t>Есть породы кур, детеныши которых рождаются черными, серыми или даже пестрыми. Однако это происходит неспроста. Ведь куры в дикой среде обитали кроме полей ещё и на горных полянках, на скалах и в лесной местности. Цвет перьев цыпленка зависел от места его обитания. Все прекрасно предусматривается природой, маскировка прекрасно срабатывала, позволяя спрятаться цыпленку в скалистом утесе или же притаиться на сырой земле.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254</TotalTime>
  <Words>430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Почему цыплята жёлтые?</vt:lpstr>
      <vt:lpstr>                                      Цель исследования. Почему цыплята жёлтые?</vt:lpstr>
      <vt:lpstr>Слайд 3</vt:lpstr>
      <vt:lpstr>Слайд 4</vt:lpstr>
      <vt:lpstr>Результаты опроса.</vt:lpstr>
      <vt:lpstr>                 План исследования 1.Проведение опроса по проблеме. 2.Поиск ответа на вопрос: Почему цыплята жёлтые? 3.Бывают ли цыплята другого цвета? 4. Зависит ли цвет цыплёнка от цвета скорлупы?  5.Выводы.   </vt:lpstr>
      <vt:lpstr>Слайд 7</vt:lpstr>
      <vt:lpstr>Какие цыплята бывают?</vt:lpstr>
      <vt:lpstr>Слайд 9</vt:lpstr>
      <vt:lpstr>Цыплята на Аляске</vt:lpstr>
      <vt:lpstr>Слайд 11</vt:lpstr>
      <vt:lpstr>Курица-наседка уже была готова высиживать цыплят. Яйца были двух цветов: белого и светло-коричневые. Самые «удачные» цыплята имеют обыкновение выводиться из яиц не более, чем 10-дневной давности.     Я думаю, что из белого яйца вылупится белый цыплёнок, а из светло-коричневых коричневые. Для высиживания яиц для наседки приготовили хорошее место в сарае. Наседка и цыплята должны содержаться отдельно от всего поголовья. Это поможет уберечь цыплят от заболеваний и защитит от нападения других животных. Поставили миски для зерна и воды. Без этого курице не обойтись. Кормить кур, сидящих на яйцах, лучше всего дроблёным зерном с обязательной добавкой травы, можно даже сушёной, и овощей, не забывать о постоянном наличии вблизи гнезда чистой воды. Мне приходилось постоянно следить за этим. Наша наседка оказалась хорошей мамой. Она выходила из гнезда только для того, чтобы поесть и попить воды.  Прошёл 21 день и на свет появился первый птенец. Цыпленок пробивает скорлупу «яйцевым зубом», образовавшимся на клюве, и выходит из яйца. Вылупился он из белого яйца, а был он коричнево-белый. Следующим вылупился птенец из светло-коричневого яйца, а был он жёлтого цвета. Цвет остальных птенцов тоже не соответствовал цвету яйца. Так моя гипотеза не подтвердилась.       Выводы:  Исследуя данные о курах, я узнал о их происхождении и какое значение они играют в жизни человека.   Так же мне интересно было узнать, что существует много пород кур различных по виду, окраске, особенностям разведения и направлению использования. Яйца у разных пород кур, тоже имеют разный цвет: белый, коричневый, зелёный, голубой и даже красный.   В результате изучения энциклопедической и справочной литературы, я сделал вывод, что скорлупа играет важную роль для цыплёнка, но она не влияет на цвет его оперения. Цвет цыплёнка зависит от породы курицы.   Зависит ли цвет цыплёнка от цвета скорлупы? </vt:lpstr>
      <vt:lpstr>Слайд 13</vt:lpstr>
      <vt:lpstr>Наш сарай</vt:lpstr>
      <vt:lpstr>Прошёл 21 день и на свет появился первый птенец. Цыпленок пробивает скорлупу «яйцевым зубом», образовавшимся на клюве, и выходит из яйца. Вылупился он из белого яйца, а был он коричнево-белый.</vt:lpstr>
      <vt:lpstr>Следующими вылупились птенцы из светло-коричневых яйц, а были они жёлтого цвета. Цвет птенцов не соответствовал цвету яйца. Так мои предположения  не подтвердились. 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цыплята жёлтые?</dc:title>
  <cp:lastModifiedBy>User</cp:lastModifiedBy>
  <cp:revision>30</cp:revision>
  <dcterms:modified xsi:type="dcterms:W3CDTF">2015-05-10T03:53:21Z</dcterms:modified>
</cp:coreProperties>
</file>