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2065A-5BFE-40BE-8A6E-E1D469AA079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6E6F-A3B4-41BB-9FF6-34107C492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2065A-5BFE-40BE-8A6E-E1D469AA079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6E6F-A3B4-41BB-9FF6-34107C492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2065A-5BFE-40BE-8A6E-E1D469AA079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6E6F-A3B4-41BB-9FF6-34107C492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2065A-5BFE-40BE-8A6E-E1D469AA079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6E6F-A3B4-41BB-9FF6-34107C492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2065A-5BFE-40BE-8A6E-E1D469AA079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6E6F-A3B4-41BB-9FF6-34107C492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2065A-5BFE-40BE-8A6E-E1D469AA079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6E6F-A3B4-41BB-9FF6-34107C492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2065A-5BFE-40BE-8A6E-E1D469AA079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6E6F-A3B4-41BB-9FF6-34107C492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2065A-5BFE-40BE-8A6E-E1D469AA079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6E6F-A3B4-41BB-9FF6-34107C492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2065A-5BFE-40BE-8A6E-E1D469AA079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6E6F-A3B4-41BB-9FF6-34107C492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2065A-5BFE-40BE-8A6E-E1D469AA079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6E6F-A3B4-41BB-9FF6-34107C492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2065A-5BFE-40BE-8A6E-E1D469AA079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56E6F-A3B4-41BB-9FF6-34107C492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ndAc>
      <p:stSnd>
        <p:snd r:embed="rId1" name="click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2065A-5BFE-40BE-8A6E-E1D469AA079B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56E6F-A3B4-41BB-9FF6-34107C492E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ndAc>
      <p:stSnd>
        <p:snd r:embed="rId13" name="click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vserisunki.ru/papka2/kostyum/kostjum_min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7" y="558030"/>
            <a:ext cx="4286280" cy="52440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500043"/>
            <a:ext cx="7458100" cy="1071569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Дата: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18 марта 2015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857364"/>
            <a:ext cx="6843738" cy="378143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«Гулянье на широкую Масленицу и образы его в искусстве»</a:t>
            </a:r>
          </a:p>
          <a:p>
            <a:pPr algn="l"/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выполнить зарисовку по представлению фигуры человека в народном костюме для многофигурной композиции коллективного панно «Весёлая Масленица»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Василий Иванович Суриков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«Взятие снежного городка»,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1890.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Эхо Москвы: PDA-версия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13048" r="13048"/>
          <a:stretch>
            <a:fillRect/>
          </a:stretch>
        </p:blipFill>
        <p:spPr bwMode="auto">
          <a:xfrm>
            <a:off x="1071538" y="72212"/>
            <a:ext cx="6929486" cy="528561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41448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Кустодиев Борис Михайлович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«Масленица»,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1916,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Русский музей</a:t>
            </a:r>
            <a:endParaRPr lang="ru-RU" sz="2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Копия Б. Кустодиева Масленица - Инна Новицкая 8-918-455-66-35 - Художники Кубани - Картиная галерея - картины в Краснодаре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15714" r="15714"/>
          <a:stretch>
            <a:fillRect/>
          </a:stretch>
        </p:blipFill>
        <p:spPr bwMode="auto">
          <a:xfrm>
            <a:off x="571472" y="357166"/>
            <a:ext cx="7643866" cy="471490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286388"/>
            <a:ext cx="5486400" cy="928694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Кустодиев Борис Михайлович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«Масленица», 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1919, 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2" name="Picture 4" descr="http://www.art-portrets.ru/art20veka/kustodiev/maslennitsa-kustodiev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1561" r="1561"/>
          <a:stretch>
            <a:fillRect/>
          </a:stretch>
        </p:blipFill>
        <p:spPr bwMode="auto">
          <a:xfrm>
            <a:off x="1500166" y="285728"/>
            <a:ext cx="6500858" cy="49670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ortrait of Fyodor Chaliapin Boris Kustodiev Open picture USA Oil Painting Reproduction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14290"/>
            <a:ext cx="3812774" cy="5286412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Рисунок 7"/>
          <p:cNvSpPr>
            <a:spLocks noGrp="1"/>
          </p:cNvSpPr>
          <p:nvPr>
            <p:ph type="pic" idx="1"/>
          </p:nvPr>
        </p:nvSpPr>
        <p:spPr/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792288" y="5572140"/>
            <a:ext cx="5486400" cy="92869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Кустодиев Б.М. 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«Портрет Шаляпина»,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1922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Русский музей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643578"/>
            <a:ext cx="5486400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Схема построения человеческой фигуры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&amp;Pcy;&amp;rcy;&amp;ocy;&amp;pcy;&amp;ocy;&amp;rcy;&amp;tscy;&amp;icy;&amp;icy; &amp;tcy;&amp;iecy;&amp;lcy;&amp;acy; &amp;chcy;&amp;iecy;&amp;lcy;&amp;ocy;&amp;vcy;&amp;iecy;&amp;kcy;&amp;acy; &amp;dcy;&amp;lcy;&amp;yacy; &amp;khcy;&amp;ucy;&amp;dcy;&amp;ocy;&amp;zhcy;&amp;ncy;&amp;icy;&amp;kcy;&amp;acy;"/>
          <p:cNvPicPr>
            <a:picLocks noGrp="1"/>
          </p:cNvPicPr>
          <p:nvPr>
            <p:ph type="pic" idx="1"/>
          </p:nvPr>
        </p:nvPicPr>
        <p:blipFill>
          <a:blip r:embed="rId3"/>
          <a:srcRect l="765" r="765"/>
          <a:stretch>
            <a:fillRect/>
          </a:stretch>
        </p:blipFill>
        <p:spPr bwMode="auto">
          <a:xfrm>
            <a:off x="1792288" y="612774"/>
            <a:ext cx="5486400" cy="438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Picture 6" descr="Ягоды годжи русский народный костюм женский 17 века Худеем вместе!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928670"/>
            <a:ext cx="6357982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76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Дата: 18 марта 2015</vt:lpstr>
      <vt:lpstr>Слайд 3</vt:lpstr>
      <vt:lpstr>Кустодиев Борис Михайлович </vt:lpstr>
      <vt:lpstr>Кустодиев Борис Михайлович «Масленица», 1919, 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22</cp:revision>
  <dcterms:created xsi:type="dcterms:W3CDTF">2015-03-15T16:06:02Z</dcterms:created>
  <dcterms:modified xsi:type="dcterms:W3CDTF">2015-03-15T19:30:00Z</dcterms:modified>
</cp:coreProperties>
</file>