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8" r:id="rId8"/>
    <p:sldId id="261" r:id="rId9"/>
    <p:sldId id="262" r:id="rId10"/>
    <p:sldId id="263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ABD5B46-1CB8-4BC9-9245-328B48F69169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DAA5F0-49B9-4845-899E-7934FAE7AF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332656"/>
            <a:ext cx="7887352" cy="5306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Средства и способы снижения шума в </a:t>
            </a:r>
            <a:r>
              <a:rPr lang="ru-RU" dirty="0" smtClean="0"/>
              <a:t>автомобиле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Авторы</a:t>
            </a:r>
            <a:r>
              <a:rPr lang="ru-RU" sz="2700" b="0" dirty="0">
                <a:solidFill>
                  <a:schemeClr val="tx1"/>
                </a:solidFill>
                <a:latin typeface="+mn-lt"/>
              </a:rPr>
              <a:t>: </a:t>
            </a:r>
            <a:br>
              <a:rPr lang="ru-RU" sz="2700" b="0" dirty="0">
                <a:solidFill>
                  <a:schemeClr val="tx1"/>
                </a:solidFill>
                <a:latin typeface="+mn-lt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			</a:t>
            </a:r>
            <a:r>
              <a:rPr lang="ru-RU" sz="2700" b="0" dirty="0" err="1" smtClean="0">
                <a:solidFill>
                  <a:schemeClr val="tx1"/>
                </a:solidFill>
                <a:latin typeface="+mn-lt"/>
              </a:rPr>
              <a:t>Хамидуллин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700" b="0" dirty="0">
                <a:solidFill>
                  <a:schemeClr val="tx1"/>
                </a:solidFill>
                <a:latin typeface="+mn-lt"/>
              </a:rPr>
              <a:t>Рустам, </a:t>
            </a:r>
            <a:br>
              <a:rPr lang="ru-RU" sz="2700" b="0" dirty="0">
                <a:solidFill>
                  <a:schemeClr val="tx1"/>
                </a:solidFill>
                <a:latin typeface="+mn-lt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		       </a:t>
            </a:r>
            <a:r>
              <a:rPr lang="ru-RU" sz="2700" b="0" dirty="0" err="1" smtClean="0">
                <a:solidFill>
                  <a:schemeClr val="tx1"/>
                </a:solidFill>
                <a:latin typeface="+mn-lt"/>
              </a:rPr>
              <a:t>Хамидуллин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700" b="0" dirty="0">
                <a:solidFill>
                  <a:schemeClr val="tx1"/>
                </a:solidFill>
                <a:latin typeface="+mn-lt"/>
              </a:rPr>
              <a:t>Марат</a:t>
            </a:r>
            <a:br>
              <a:rPr lang="ru-RU" sz="2700" b="0" dirty="0">
                <a:solidFill>
                  <a:schemeClr val="tx1"/>
                </a:solidFill>
                <a:latin typeface="+mn-lt"/>
              </a:rPr>
            </a:br>
            <a:r>
              <a:rPr lang="ru-RU" sz="2700" b="0" dirty="0">
                <a:solidFill>
                  <a:schemeClr val="tx1"/>
                </a:solidFill>
                <a:latin typeface="+mn-lt"/>
              </a:rPr>
              <a:t/>
            </a:r>
            <a:br>
              <a:rPr lang="ru-RU" sz="2700" b="0" dirty="0">
                <a:solidFill>
                  <a:schemeClr val="tx1"/>
                </a:solidFill>
                <a:latin typeface="+mn-lt"/>
              </a:rPr>
            </a:b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ru-RU" sz="27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         Руководитель</a:t>
            </a:r>
            <a:r>
              <a:rPr lang="ru-RU" sz="2700" b="0" dirty="0">
                <a:solidFill>
                  <a:schemeClr val="tx1"/>
                </a:solidFill>
                <a:latin typeface="+mn-lt"/>
              </a:rPr>
              <a:t>:</a:t>
            </a:r>
            <a:br>
              <a:rPr lang="ru-RU" sz="2700" b="0" dirty="0">
                <a:solidFill>
                  <a:schemeClr val="tx1"/>
                </a:solidFill>
                <a:latin typeface="+mn-lt"/>
              </a:rPr>
            </a:br>
            <a:r>
              <a:rPr lang="ru-RU" sz="2700" b="0" dirty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700" b="0" dirty="0" smtClean="0">
                <a:solidFill>
                  <a:schemeClr val="tx1"/>
                </a:solidFill>
                <a:latin typeface="+mn-lt"/>
              </a:rPr>
              <a:t>	</a:t>
            </a:r>
            <a:r>
              <a:rPr lang="ru-RU" sz="2700" b="0" smtClean="0">
                <a:solidFill>
                  <a:schemeClr val="tx1"/>
                </a:solidFill>
                <a:latin typeface="+mn-lt"/>
              </a:rPr>
              <a:t>      Славная </a:t>
            </a:r>
            <a:r>
              <a:rPr lang="ru-RU" sz="2700" b="0" dirty="0">
                <a:solidFill>
                  <a:schemeClr val="tx1"/>
                </a:solidFill>
                <a:latin typeface="+mn-lt"/>
              </a:rPr>
              <a:t>А.Я.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71985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Пример антивибрационной прокладки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1263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Вывод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данный момент все способы снижения шума, либо дорогостоящие, либо требуют профессиональной инженерской доработке, а также увеличивают потребление топлива.</a:t>
            </a:r>
          </a:p>
        </p:txBody>
      </p:sp>
    </p:spTree>
    <p:extLst>
      <p:ext uri="{BB962C8B-B14F-4D97-AF65-F5344CB8AC3E}">
        <p14:creationId xmlns:p14="http://schemas.microsoft.com/office/powerpoint/2010/main" val="20297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Актуальность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71" y="1600200"/>
            <a:ext cx="7362658" cy="4525963"/>
          </a:xfrm>
        </p:spPr>
      </p:pic>
    </p:spTree>
    <p:extLst>
      <p:ext uri="{BB962C8B-B14F-4D97-AF65-F5344CB8AC3E}">
        <p14:creationId xmlns:p14="http://schemas.microsoft.com/office/powerpoint/2010/main" val="128914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19256" cy="543346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Цель:</a:t>
            </a:r>
            <a:endParaRPr lang="ru-RU" dirty="0" smtClean="0"/>
          </a:p>
          <a:p>
            <a:r>
              <a:rPr lang="ru-RU" dirty="0" smtClean="0"/>
              <a:t>Найти наиболее эффективные и доступные способы снижения шума, без серьезных инженерных вмешательств, требующих полного переоборудования автомобиля.</a:t>
            </a:r>
          </a:p>
          <a:p>
            <a:pPr algn="ctr"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Рассмотреть наиболее шумные места в автомобиле и способы их снижения</a:t>
            </a:r>
          </a:p>
          <a:p>
            <a:pPr lvl="0"/>
            <a:r>
              <a:rPr lang="ru-RU" dirty="0" smtClean="0"/>
              <a:t>Рассмотреть примеры </a:t>
            </a:r>
            <a:r>
              <a:rPr lang="ru-RU" dirty="0" err="1" smtClean="0"/>
              <a:t>шумоизоляции</a:t>
            </a:r>
            <a:endParaRPr lang="ru-RU" dirty="0" smtClean="0"/>
          </a:p>
          <a:p>
            <a:pPr lvl="0"/>
            <a:r>
              <a:rPr lang="ru-RU" dirty="0" smtClean="0"/>
              <a:t>Представить свои разработки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930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Шум от колебаний на </a:t>
            </a:r>
            <a:r>
              <a:rPr lang="ru-RU" b="1" dirty="0" smtClean="0"/>
              <a:t>подвеске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95" y="1600200"/>
            <a:ext cx="6702210" cy="4525963"/>
          </a:xfrm>
        </p:spPr>
      </p:pic>
    </p:spTree>
    <p:extLst>
      <p:ext uri="{BB962C8B-B14F-4D97-AF65-F5344CB8AC3E}">
        <p14:creationId xmlns:p14="http://schemas.microsoft.com/office/powerpoint/2010/main" val="171933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Шум топливоподающей аппаратуры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56652"/>
            <a:ext cx="7467600" cy="4013059"/>
          </a:xfrm>
        </p:spPr>
      </p:pic>
    </p:spTree>
    <p:extLst>
      <p:ext uri="{BB962C8B-B14F-4D97-AF65-F5344CB8AC3E}">
        <p14:creationId xmlns:p14="http://schemas.microsoft.com/office/powerpoint/2010/main" val="304570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Пассивные способы снижения шума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81101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Активные способы снижения шума</a:t>
            </a:r>
            <a:endParaRPr lang="ru-RU" b="1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615406"/>
            <a:ext cx="57150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4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Разработки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28" y="1600200"/>
            <a:ext cx="7365943" cy="4525963"/>
          </a:xfrm>
        </p:spPr>
      </p:pic>
    </p:spTree>
    <p:extLst>
      <p:ext uri="{BB962C8B-B14F-4D97-AF65-F5344CB8AC3E}">
        <p14:creationId xmlns:p14="http://schemas.microsoft.com/office/powerpoint/2010/main" val="367983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84" y="1600200"/>
            <a:ext cx="6785631" cy="4525963"/>
          </a:xfrm>
        </p:spPr>
      </p:pic>
    </p:spTree>
    <p:extLst>
      <p:ext uri="{BB962C8B-B14F-4D97-AF65-F5344CB8AC3E}">
        <p14:creationId xmlns:p14="http://schemas.microsoft.com/office/powerpoint/2010/main" val="210781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63</TotalTime>
  <Words>91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Средства и способы снижения шума в автомобиле       Авторы:     Хамидуллин Рустам,           Хамидуллин Марат             Руководитель:         Славная А.Я. </vt:lpstr>
      <vt:lpstr>Актуальность</vt:lpstr>
      <vt:lpstr>Презентация PowerPoint</vt:lpstr>
      <vt:lpstr>Шум от колебаний на подвеске</vt:lpstr>
      <vt:lpstr>Шум топливоподающей аппаратуры</vt:lpstr>
      <vt:lpstr>Пассивные способы снижения шума</vt:lpstr>
      <vt:lpstr>Активные способы снижения шума</vt:lpstr>
      <vt:lpstr>Разработки</vt:lpstr>
      <vt:lpstr>Презентация PowerPoint</vt:lpstr>
      <vt:lpstr>Пример антивибрационной прокладки</vt:lpstr>
      <vt:lpstr>Вывод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Средства и способы снижения шума в автомобиле</dc:title>
  <dc:creator>Рашид</dc:creator>
  <cp:lastModifiedBy>Алина Славная</cp:lastModifiedBy>
  <cp:revision>14</cp:revision>
  <dcterms:created xsi:type="dcterms:W3CDTF">2015-01-22T18:04:10Z</dcterms:created>
  <dcterms:modified xsi:type="dcterms:W3CDTF">2015-01-31T17:08:56Z</dcterms:modified>
</cp:coreProperties>
</file>