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3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16D9E-18CB-4E7C-808D-A400B4EDE0AA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E1F6-18A9-41A8-9A13-D2EEF56B533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16D9E-18CB-4E7C-808D-A400B4EDE0AA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E1F6-18A9-41A8-9A13-D2EEF56B53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16D9E-18CB-4E7C-808D-A400B4EDE0AA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E1F6-18A9-41A8-9A13-D2EEF56B53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16D9E-18CB-4E7C-808D-A400B4EDE0AA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E1F6-18A9-41A8-9A13-D2EEF56B53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16D9E-18CB-4E7C-808D-A400B4EDE0AA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E1F6-18A9-41A8-9A13-D2EEF56B533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16D9E-18CB-4E7C-808D-A400B4EDE0AA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E1F6-18A9-41A8-9A13-D2EEF56B53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16D9E-18CB-4E7C-808D-A400B4EDE0AA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E1F6-18A9-41A8-9A13-D2EEF56B53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16D9E-18CB-4E7C-808D-A400B4EDE0AA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E1F6-18A9-41A8-9A13-D2EEF56B53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16D9E-18CB-4E7C-808D-A400B4EDE0AA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E1F6-18A9-41A8-9A13-D2EEF56B53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16D9E-18CB-4E7C-808D-A400B4EDE0AA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E1F6-18A9-41A8-9A13-D2EEF56B53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16D9E-18CB-4E7C-808D-A400B4EDE0AA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884E1F6-18A9-41A8-9A13-D2EEF56B533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816D9E-18CB-4E7C-808D-A400B4EDE0AA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884E1F6-18A9-41A8-9A13-D2EEF56B5334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0%D1%82%D0%BB%D0%B0%D0%BD%D1%82%D0%B8%D1%87%D0%B5%D1%81%D0%BA%D0%B8%D0%B9_%D0%BE%D0%BA%D0%B5%D0%B0%D0%BD" TargetMode="External"/><Relationship Id="rId2" Type="http://schemas.openxmlformats.org/officeDocument/2006/relationships/hyperlink" Target="https://ru.wikipedia.org/wiki/%D0%A2%D0%B8%D1%85%D0%B8%D0%B9_%D0%BE%D0%BA%D0%B5%D0%B0%D0%BD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s://ru.wikipedia.org/wiki/%D0%9A%D0%B0%D1%80%D0%B8%D0%B1%D1%81%D0%BA%D0%BE%D0%B5_%D0%BC%D0%BE%D1%80%D0%B5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ЮЖНАЯ АМЕРИКА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484784"/>
            <a:ext cx="6606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ОМЫВАЕТСЯ на западе </a:t>
            </a:r>
            <a:r>
              <a:rPr lang="ru-RU" sz="2400" dirty="0" smtClean="0">
                <a:solidFill>
                  <a:srgbClr val="FF0000"/>
                </a:solidFill>
                <a:hlinkClick r:id="rId2" tooltip="Тихий океан"/>
              </a:rPr>
              <a:t>Тихим океаном</a:t>
            </a:r>
            <a:r>
              <a:rPr lang="ru-RU" sz="2400" dirty="0" smtClean="0">
                <a:solidFill>
                  <a:srgbClr val="FF0000"/>
                </a:solidFill>
              </a:rPr>
              <a:t>, на востоке — </a:t>
            </a:r>
            <a:r>
              <a:rPr lang="ru-RU" sz="2400" dirty="0" smtClean="0">
                <a:solidFill>
                  <a:srgbClr val="FF0000"/>
                </a:solidFill>
                <a:hlinkClick r:id="rId3" tooltip="Атлантический океан"/>
              </a:rPr>
              <a:t>Атлантическим</a:t>
            </a:r>
            <a:r>
              <a:rPr lang="ru-RU" sz="2400" dirty="0" smtClean="0">
                <a:solidFill>
                  <a:srgbClr val="FF0000"/>
                </a:solidFill>
              </a:rPr>
              <a:t>, на севере — </a:t>
            </a:r>
            <a:r>
              <a:rPr lang="ru-RU" sz="2400" dirty="0" smtClean="0">
                <a:solidFill>
                  <a:srgbClr val="FF0000"/>
                </a:solidFill>
                <a:hlinkClick r:id="rId4" tooltip="Карибское море"/>
              </a:rPr>
              <a:t>Карибским морем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&amp;YUcy;&amp;zhcy;&amp;ncy;&amp;acy;&amp;yacy; &amp;Acy;&amp;mcy;&amp;iecy;&amp;rcy;&amp;icy;&amp;kcy;&amp;acy; &amp;ncy;&amp;acy; &amp;kcy;&amp;acy;&amp;rcy;&amp;tcy;&amp;iecy; &amp;pcy;&amp;ocy;&amp;lcy;&amp;ucy;&amp;shcy;&amp;acy;&amp;rcy;&amp;icy;&amp;ya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2353046"/>
            <a:ext cx="4504953" cy="45049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ЖИВОТНЫЕ ЮЖНОЙ АМЕРИКИ</a:t>
            </a:r>
            <a:endParaRPr lang="ru-RU" dirty="0"/>
          </a:p>
        </p:txBody>
      </p:sp>
      <p:pic>
        <p:nvPicPr>
          <p:cNvPr id="39938" name="Picture 2" descr="&amp;Ecy;&amp;ncy;&amp;dcy;&amp;iecy;&amp;mcy;&amp;icy;&amp;kcy;&amp;icy; &amp;yucy;&amp;zhcy;&amp;ncy;&amp;ocy;&amp;jcy; &amp;acy;&amp;mcy;&amp;iecy;&amp;rcy;&amp;icy;&amp;kcy;&amp;icy; &amp;zhcy;&amp;icy;&amp;vcy;&amp;ocy;&amp;tcy;&amp;ncy;&amp;ycy;&amp;ie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53384"/>
            <a:ext cx="3588622" cy="2611720"/>
          </a:xfrm>
          <a:prstGeom prst="rect">
            <a:avLst/>
          </a:prstGeom>
          <a:noFill/>
        </p:spPr>
      </p:pic>
      <p:pic>
        <p:nvPicPr>
          <p:cNvPr id="39940" name="Picture 4" descr="&amp;Scy;&amp;acy;&amp;mcy;&amp;acy;&amp;yacy; &amp;bcy;&amp;ocy;&amp;lcy;&amp;softcy;&amp;shcy;&amp;acy;&amp;yacy; &amp;pcy;&amp;tcy;&amp;icy;&amp;tscy;&amp;acy; &amp;vcy; &amp;pcy;&amp;acy;&amp;mcy;&amp;pcy;&amp;acy;&amp;scy;&amp;acy;&amp;khcy;, &amp;chcy;&amp;tcy;&amp;ocy; &amp;zcy;&amp;acy; &amp;scy;&amp;lcy;&amp;ocy;&amp;vcy;&amp;ocy; 5 &amp;bcy;&amp;ucy;&amp;kcy;&amp;vcy;?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700809"/>
            <a:ext cx="2664371" cy="2814742"/>
          </a:xfrm>
          <a:prstGeom prst="rect">
            <a:avLst/>
          </a:prstGeom>
          <a:noFill/>
        </p:spPr>
      </p:pic>
      <p:sp>
        <p:nvSpPr>
          <p:cNvPr id="39942" name="AutoShape 6" descr="&amp;Rcy;&amp;acy;&amp;scy;&amp;tcy;&amp;iecy;&amp;ncy;&amp;icy;&amp;yacy; &amp;icy; &amp;zhcy;&amp;icy;&amp;vcy;&amp;ocy;&amp;tcy;&amp;ncy;&amp;ycy;&amp;iecy; &amp;yucy;&amp;zhcy;&amp;ncy;&amp;ocy;&amp;jcy; &amp;acy;&amp;mcy;&amp;iecy;&amp;rcy;&amp;icy;&amp;kcy;&amp;i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44" name="AutoShape 8" descr="&amp;Rcy;&amp;acy;&amp;scy;&amp;tcy;&amp;iecy;&amp;ncy;&amp;icy;&amp;yacy; &amp;icy; &amp;zhcy;&amp;icy;&amp;vcy;&amp;ocy;&amp;tcy;&amp;ncy;&amp;ycy;&amp;iecy; &amp;yucy;&amp;zhcy;&amp;ncy;&amp;ocy;&amp;jcy; &amp;acy;&amp;mcy;&amp;iecy;&amp;rcy;&amp;icy;&amp;kcy;&amp;i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46" name="AutoShape 10" descr="&amp;Rcy;&amp;acy;&amp;scy;&amp;tcy;&amp;iecy;&amp;ncy;&amp;icy;&amp;yacy; &amp;icy; &amp;zhcy;&amp;icy;&amp;vcy;&amp;ocy;&amp;tcy;&amp;ncy;&amp;ycy;&amp;iecy; &amp;yucy;&amp;zhcy;&amp;ncy;&amp;ocy;&amp;jcy; &amp;acy;&amp;mcy;&amp;iecy;&amp;rcy;&amp;icy;&amp;kcy;&amp;i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48" name="AutoShape 12" descr="&amp;Rcy;&amp;acy;&amp;scy;&amp;tcy;&amp;iecy;&amp;ncy;&amp;icy;&amp;yacy; &amp;icy; &amp;zhcy;&amp;icy;&amp;vcy;&amp;ocy;&amp;tcy;&amp;ncy;&amp;ycy;&amp;iecy; &amp;yucy;&amp;zhcy;&amp;ncy;&amp;ocy;&amp;jcy; &amp;acy;&amp;mcy;&amp;iecy;&amp;rcy;&amp;icy;&amp;kcy;&amp;i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9952" name="Picture 16" descr="&amp;Acy;&amp;ncy;&amp;acy;&amp;kcy;&amp;ocy;&amp;ncy;&amp;dcy;&amp;acy; - &amp;Fcy;&amp;ocy;&amp;tcy;&amp;ocy; 22872/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1700808"/>
            <a:ext cx="2592288" cy="1728192"/>
          </a:xfrm>
          <a:prstGeom prst="rect">
            <a:avLst/>
          </a:prstGeom>
          <a:noFill/>
        </p:spPr>
      </p:pic>
      <p:pic>
        <p:nvPicPr>
          <p:cNvPr id="39954" name="Picture 18" descr="http://investments.academic.ru/pictures/investments/img1942319_9-8_Iz_koshachih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3501008"/>
            <a:ext cx="3754388" cy="31011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ПТИЦЫ</a:t>
            </a:r>
            <a:endParaRPr lang="ru-RU" dirty="0"/>
          </a:p>
        </p:txBody>
      </p:sp>
      <p:pic>
        <p:nvPicPr>
          <p:cNvPr id="40962" name="Picture 2" descr="&amp;yucy;&amp;zhcy;&amp;ncy;&amp;ocy;&amp;jcy; &amp;acy;&amp;mcy;&amp;iecy;&amp;rcy;&amp;icy;&amp;kcy;&amp;icy; Archives - Russian Wikipedia Chan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55782"/>
            <a:ext cx="5628074" cy="670221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ИНТЕРЕСНЫЕ ФАКТЫ О ЮЖНОЙ АМЕРИКЕ </a:t>
            </a:r>
            <a:endParaRPr lang="ru-RU" dirty="0"/>
          </a:p>
        </p:txBody>
      </p:sp>
      <p:pic>
        <p:nvPicPr>
          <p:cNvPr id="41986" name="Picture 2" descr="&amp;Acy;&amp;ncy;&amp;khcy;&amp;iecy;&amp;lcy;&amp;softcy; - &amp;Scy;&amp;acy;&amp;mcy;&amp;ycy;&amp;jcy; &amp;vcy;&amp;ycy;&amp;scy;&amp;ocy;&amp;kcy;&amp;icy;&amp;jcy; &amp;vcy;&amp;ocy;&amp;dcy;&amp;ocy;&amp;pcy;&amp;acy;&amp;dcy; &amp;vcy; &amp;mcy;&amp;icy;&amp;rcy;&amp;iecy; - &amp;Icy;&amp;ncy;&amp;tcy;&amp;iecy;&amp;rcy;&amp;iecy;&amp;scy;&amp;ncy;&amp;ycy;&amp;iecy; &amp;fcy;&amp;acy;&amp;kcy;&amp;tcy;&amp;ycy; &amp;ocy; &amp;YUcy;&amp;zhcy;&amp;ncy;&amp;ocy;&amp;jcy; &amp;Acy;&amp;mcy;&amp;iecy;&amp;rcy;&amp;icy;&amp;kcy;&amp;ie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8474" y="1412776"/>
            <a:ext cx="4365526" cy="544522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1916832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err="1" smtClean="0"/>
              <a:t>Анхель</a:t>
            </a:r>
            <a:r>
              <a:rPr lang="ru-RU" sz="2400" dirty="0" smtClean="0"/>
              <a:t> – так называется самый высокий водопад в мире. Он находится в южноамериканской стране Венесуэла. Высота водопада составляет более 1000 метров. Находится это чудо природы в труднодоступных местах, поэтому не каждому может посчастливиться его увидеть.</a:t>
            </a:r>
            <a:endParaRPr lang="ru-RU" sz="24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66064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А</a:t>
            </a:r>
            <a:r>
              <a:rPr lang="ru-RU" sz="2000" dirty="0" smtClean="0"/>
              <a:t>мерика – место обитания самых больших в мире жуков (жуки-дровосеки), самых ядовитых лягушек (Красноспинная ядовитая лягушка, Пятнистый древолаз, Двухцветная </a:t>
            </a:r>
            <a:r>
              <a:rPr lang="ru-RU" sz="2000" dirty="0" err="1" smtClean="0"/>
              <a:t>филломедуза</a:t>
            </a:r>
            <a:r>
              <a:rPr lang="ru-RU" sz="2000" dirty="0" smtClean="0"/>
              <a:t>, Маленький древолаз и другие), самых маленьких обезьян (игрунки), самых больших бабочек (</a:t>
            </a:r>
            <a:r>
              <a:rPr lang="ru-RU" sz="2000" dirty="0" err="1" smtClean="0"/>
              <a:t>бабочка-агриппина</a:t>
            </a:r>
            <a:r>
              <a:rPr lang="ru-RU" sz="2000" dirty="0" smtClean="0"/>
              <a:t>), самых опасных рыб (пираньи</a:t>
            </a:r>
            <a:r>
              <a:rPr lang="ru-RU" dirty="0" smtClean="0"/>
              <a:t>).</a:t>
            </a:r>
            <a:endParaRPr lang="ru-RU" dirty="0"/>
          </a:p>
        </p:txBody>
      </p:sp>
      <p:pic>
        <p:nvPicPr>
          <p:cNvPr id="43010" name="Picture 2" descr="&amp;ZHcy;&amp;ucy;&amp;kcy; &amp;dcy;&amp;rcy;&amp;ocy;&amp;vcy;&amp;ocy;&amp;scy;&amp;iecy;&amp;kcy;, &amp;Bcy;&amp;acy;&amp;bcy;&amp;ocy;&amp;chcy;&amp;kcy;&amp;acy; &amp;Acy;&amp;gcy;&amp;rcy;&amp;icy;&amp;pcy;&amp;pcy;&amp;icy;&amp;ncy;&amp;acy;, &amp;Ocy;&amp;bcy;&amp;iecy;&amp;zcy;&amp;softcy;&amp;yacy;&amp;ncy;&amp;acy; &amp;Icy;&amp;gcy;&amp;rcy;&amp;ucy;&amp;ncy;&amp;kcy;&amp;acy;, &amp;Kcy;&amp;rcy;&amp;acy;&amp;scy;&amp;ncy;&amp;ocy;&amp;scy;&amp;pcy;&amp;icy;&amp;ncy;&amp;ncy;&amp;acy;&amp;yacy; &amp;yacy;&amp;dcy;&amp;ocy;&amp;vcy;&amp;icy;&amp;tcy;&amp;acy;&amp;yacy; &amp;lcy;&amp;yacy;&amp;gcy;&amp;ucy;&amp;shcy;&amp;kcy;&amp;acy; - &amp;Icy;&amp;ncy;&amp;tcy;&amp;iecy;&amp;rcy;&amp;iecy;&amp;scy;&amp;ncy;&amp;ycy;&amp;iecy; &amp;fcy;&amp;acy;&amp;kcy;&amp;tcy;&amp;ycy; &amp;ocy; &amp;YUcy;&amp;zhcy;&amp;ncy;&amp;ocy;&amp;jcy; &amp;Acy;&amp;mcy;&amp;iecy;&amp;rcy;&amp;icy;&amp;kcy;&amp;ie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048000"/>
            <a:ext cx="638175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5733256"/>
            <a:ext cx="4114800" cy="59134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Сделала  Зуева Настя 2 б класс 282 школа</a:t>
            </a:r>
            <a:endParaRPr lang="ru-RU" dirty="0"/>
          </a:p>
        </p:txBody>
      </p:sp>
      <p:pic>
        <p:nvPicPr>
          <p:cNvPr id="44034" name="Picture 2" descr="&amp;Scy;&amp;pcy;&amp;acy;&amp;scy;&amp;icy;&amp;bcy;&amp;ocy; &amp;zcy;&amp;acy; &amp;vcy;&amp;ncy;&amp;icy;&amp;mcy;&amp;acy;&amp;ncy;&amp;icy;&amp;iecy; - &amp;Kcy;&amp;acy;&amp;rcy;&amp;tcy;&amp;icy;&amp;ncy;&amp;kcy;&amp;acy; 12229/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0"/>
            <a:ext cx="6435080" cy="53012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77</TotalTime>
  <Words>116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ЮЖНАЯ АМЕРИКА</vt:lpstr>
      <vt:lpstr>Слайд 2</vt:lpstr>
      <vt:lpstr>ЖИВОТНЫЕ ЮЖНОЙ АМЕРИКИ</vt:lpstr>
      <vt:lpstr>ПТИЦЫ</vt:lpstr>
      <vt:lpstr>ИНТЕРЕСНЫЕ ФАКТЫ О ЮЖНОЙ АМЕРИКЕ </vt:lpstr>
      <vt:lpstr>Слайд 6</vt:lpstr>
      <vt:lpstr>Слайд 7</vt:lpstr>
    </vt:vector>
  </TitlesOfParts>
  <Company>Optimus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ЮЖНАЯ АМЕРИКА</dc:title>
  <dc:creator>User</dc:creator>
  <cp:lastModifiedBy>User</cp:lastModifiedBy>
  <cp:revision>5</cp:revision>
  <dcterms:created xsi:type="dcterms:W3CDTF">2015-04-12T18:16:38Z</dcterms:created>
  <dcterms:modified xsi:type="dcterms:W3CDTF">2015-04-12T19:33:41Z</dcterms:modified>
</cp:coreProperties>
</file>