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69" r:id="rId4"/>
    <p:sldId id="267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85794"/>
            <a:ext cx="8643998" cy="2643206"/>
          </a:xfrm>
          <a:solidFill>
            <a:schemeClr val="bg1">
              <a:lumMod val="65000"/>
              <a:lumOff val="3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Аркадий Каманин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пионер герой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16" y="4357694"/>
            <a:ext cx="2285984" cy="2500306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МОУ Глебовская СОШ</a:t>
            </a:r>
          </a:p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Цацко Екатерина 5-г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3" grpId="1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Кто он 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Родился на Дальнем </a:t>
            </a:r>
            <a:r>
              <a:rPr lang="ru-RU" i="1" dirty="0" smtClean="0"/>
              <a:t>Востоке. </a:t>
            </a:r>
            <a:r>
              <a:rPr lang="ru-RU" i="1" dirty="0" smtClean="0"/>
              <a:t>В летние каникулы Аркадий работал на аэродроме, затем несколько месяцев 1941 года — механиком на авиационном заводе в Москве. Было прозвище </a:t>
            </a:r>
            <a:r>
              <a:rPr lang="ru-RU" i="1" dirty="0" smtClean="0"/>
              <a:t>летунок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В 1941—1942 годах жил в г. Ташкенте, куда перед самой войной перевели служить отца.</a:t>
            </a:r>
          </a:p>
          <a:p>
            <a:endParaRPr lang="ru-RU" dirty="0"/>
          </a:p>
        </p:txBody>
      </p:sp>
      <p:pic>
        <p:nvPicPr>
          <p:cNvPr id="21506" name="Picture 2" descr="F:\фото\KamaninA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285992"/>
            <a:ext cx="3143272" cy="37709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В апреле 1943 г. прибыл в штурмовой авиационный корпус, которым командовал его отец, на Калининский фронт. Сначала Аркадий работал механиком по спецоборудованию в эскадрильи связи штаба 5-го Гвардейского штурмового авиакорпуса. Затем на двухместном самолете связиУ-2 начал летать в роли бортмеханика и штурмана-наблюдателя. Самолёт У-2 создавался как учебный и имел двойное управление в обеих кабинах. </a:t>
            </a:r>
          </a:p>
          <a:p>
            <a:endParaRPr lang="ru-RU" dirty="0"/>
          </a:p>
        </p:txBody>
      </p:sp>
      <p:pic>
        <p:nvPicPr>
          <p:cNvPr id="22530" name="Picture 2" descr="F:\фото\akamanin22o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643182"/>
            <a:ext cx="4038600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 smtClean="0"/>
              <a:t>По просьбам Аркадия, после взлёта лётчики разрешали ему пилотировать. Таким образом он получал лётную практику. В июле 1943 года был выпущен в первый "официальный" самостоятельный полет на самолете У-2. После чего четырнадцатилетний Аркадий назначается на должность летчика 423-й Отдельной </a:t>
            </a:r>
            <a:r>
              <a:rPr lang="ru-RU" i="1" dirty="0" smtClean="0"/>
              <a:t>авиаэскадрильи</a:t>
            </a:r>
            <a:r>
              <a:rPr lang="ru-RU" i="1" dirty="0" smtClean="0"/>
              <a:t> связи.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23554" name="Picture 2" descr="F:\фото\150px-Capture_of_Vienna_OBVE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000240"/>
            <a:ext cx="1214446" cy="3138807"/>
          </a:xfrm>
          <a:prstGeom prst="rect">
            <a:avLst/>
          </a:prstGeom>
          <a:noFill/>
        </p:spPr>
      </p:pic>
      <p:pic>
        <p:nvPicPr>
          <p:cNvPr id="23555" name="Picture 3" descr="F:\фото\150px-Capture_of_Budapest_OBVER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2000240"/>
            <a:ext cx="1357322" cy="3143272"/>
          </a:xfrm>
          <a:prstGeom prst="rect">
            <a:avLst/>
          </a:prstGeom>
          <a:noFill/>
        </p:spPr>
      </p:pic>
      <p:pic>
        <p:nvPicPr>
          <p:cNvPr id="23556" name="Picture 4" descr="F:\фото\150px-Za_pobedu_nad_german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000240"/>
            <a:ext cx="1500198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920084"/>
            <a:ext cx="4352956" cy="4652187"/>
          </a:xfrm>
        </p:spPr>
        <p:txBody>
          <a:bodyPr>
            <a:noAutofit/>
          </a:bodyPr>
          <a:lstStyle/>
          <a:p>
            <a:r>
              <a:rPr lang="ru-RU" sz="1400" i="1" dirty="0" smtClean="0"/>
              <a:t>Воевал на нескольких фронтах: Калининский фронт - с марта 1943 г.; 1-й Украинский фронт - с июня 1943 г; 2-й Украинский фронт - с сентября 1944 г.</a:t>
            </a:r>
          </a:p>
          <a:p>
            <a:r>
              <a:rPr lang="ru-RU" sz="1400" i="1" dirty="0" smtClean="0"/>
              <a:t>«Ст. сержант Каманин А.Н. исполненный горячим желанием служить своей Родине в Апреле </a:t>
            </a:r>
            <a:r>
              <a:rPr lang="ru-RU" sz="1400" i="1" dirty="0" smtClean="0"/>
              <a:t>м-ц</a:t>
            </a:r>
            <a:r>
              <a:rPr lang="ru-RU" sz="1400" i="1" dirty="0" smtClean="0"/>
              <a:t> 1943 г. добровольно вступает в ряды Красной Армии. Несмотря на свой почти детский возраст /нет 16-ти лет/, Аркадий Каманин в короткий срок теоретически и практически овладевает сложной авиационной техникой. Уже в Июле </a:t>
            </a:r>
            <a:r>
              <a:rPr lang="ru-RU" sz="1400" i="1" dirty="0" smtClean="0"/>
              <a:t>м-це</a:t>
            </a:r>
            <a:r>
              <a:rPr lang="ru-RU" sz="1400" i="1" dirty="0" smtClean="0"/>
              <a:t> 1943 г. Каманин был выпущен в первый самостоятельный полет. За весь период своей службы в АЭ А. Каманин произвел более 400 вылетов на задание по маршруту, причём часть из них производилась в сложных метеоусловиях и в непосредственной близости от линии фронта. Будучи лично дисциплинированным и преданным нашей Родине, А. Каманин достоин награждения правительственной наградой орденом "Красное знамя".»</a:t>
            </a:r>
            <a:endParaRPr lang="ru-RU" sz="1400" i="1" dirty="0"/>
          </a:p>
        </p:txBody>
      </p:sp>
      <p:pic>
        <p:nvPicPr>
          <p:cNvPr id="3076" name="Picture 4" descr="F:\фото\ппп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337593"/>
            <a:ext cx="3643338" cy="423753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mph" presetSubtype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Награды 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5" name="Picture 1" descr="F:\фото\40px-Capturebudapest_ri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72074"/>
            <a:ext cx="1714512" cy="729918"/>
          </a:xfrm>
          <a:prstGeom prst="rect">
            <a:avLst/>
          </a:prstGeom>
          <a:noFill/>
        </p:spPr>
      </p:pic>
      <p:pic>
        <p:nvPicPr>
          <p:cNvPr id="1026" name="Picture 2" descr="F:\фото\40px-Order_of_Red_Banner_ribbon_ba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072074"/>
            <a:ext cx="2000264" cy="661991"/>
          </a:xfrm>
          <a:prstGeom prst="rect">
            <a:avLst/>
          </a:prstGeom>
          <a:noFill/>
        </p:spPr>
      </p:pic>
      <p:pic>
        <p:nvPicPr>
          <p:cNvPr id="1027" name="Picture 3" descr="F:\фото\40px-Orderglory_ri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071678"/>
            <a:ext cx="1857388" cy="720502"/>
          </a:xfrm>
          <a:prstGeom prst="rect">
            <a:avLst/>
          </a:prstGeom>
          <a:noFill/>
        </p:spPr>
      </p:pic>
      <p:pic>
        <p:nvPicPr>
          <p:cNvPr id="1028" name="Picture 4" descr="F:\фото\85px-Order_of_the_Red_Banne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2071678"/>
            <a:ext cx="1214446" cy="2893259"/>
          </a:xfrm>
          <a:prstGeom prst="rect">
            <a:avLst/>
          </a:prstGeom>
          <a:noFill/>
        </p:spPr>
      </p:pic>
      <p:pic>
        <p:nvPicPr>
          <p:cNvPr id="1029" name="Picture 5" descr="F:\фото\120px-Red_Star_ord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2143116"/>
            <a:ext cx="1357314" cy="1357322"/>
          </a:xfrm>
          <a:prstGeom prst="rect">
            <a:avLst/>
          </a:prstGeom>
          <a:noFill/>
        </p:spPr>
      </p:pic>
      <p:pic>
        <p:nvPicPr>
          <p:cNvPr id="1030" name="Picture 6" descr="F:\фото\SA_AFR8FirstSg_1963h.sv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4962536"/>
            <a:ext cx="1857388" cy="681042"/>
          </a:xfrm>
          <a:prstGeom prst="rect">
            <a:avLst/>
          </a:prstGeom>
          <a:noFill/>
        </p:spPr>
      </p:pic>
      <p:pic>
        <p:nvPicPr>
          <p:cNvPr id="1031" name="Picture 7" descr="F:\фото\CaptureOfViennaRibbo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2071678"/>
            <a:ext cx="1714512" cy="714380"/>
          </a:xfrm>
          <a:prstGeom prst="rect">
            <a:avLst/>
          </a:prstGeom>
          <a:noFill/>
        </p:spPr>
      </p:pic>
      <p:pic>
        <p:nvPicPr>
          <p:cNvPr id="1032" name="Picture 8" descr="F:\фото\40px-Order_redstar_rib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43042" y="3643314"/>
            <a:ext cx="1857388" cy="7143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000372"/>
            <a:ext cx="8305800" cy="928686"/>
          </a:xfrm>
        </p:spPr>
        <p:txBody>
          <a:bodyPr>
            <a:prstTxWarp prst="textCanUp">
              <a:avLst/>
            </a:prstTxWarp>
            <a:normAutofit fontScale="90000"/>
          </a:bodyPr>
          <a:lstStyle/>
          <a:p>
            <a:r>
              <a:rPr lang="ru-RU" sz="66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Спасибо за просмотр!</a:t>
            </a:r>
            <a:endParaRPr lang="ru-RU" sz="6600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924</TotalTime>
  <Words>129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Аркадий Каманин - пионер герой</vt:lpstr>
      <vt:lpstr>Кто он ?</vt:lpstr>
      <vt:lpstr>Слайд 3</vt:lpstr>
      <vt:lpstr>Слайд 4</vt:lpstr>
      <vt:lpstr>Слайд 5</vt:lpstr>
      <vt:lpstr>Награды :</vt:lpstr>
      <vt:lpstr>Спасибо за просмотр!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КаМАНИЙ - пионер герой</dc:title>
  <dc:creator>User</dc:creator>
  <cp:lastModifiedBy>User</cp:lastModifiedBy>
  <cp:revision>92</cp:revision>
  <dcterms:created xsi:type="dcterms:W3CDTF">2015-04-05T13:23:51Z</dcterms:created>
  <dcterms:modified xsi:type="dcterms:W3CDTF">2015-04-07T14:14:12Z</dcterms:modified>
</cp:coreProperties>
</file>