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9C142-111D-4FFE-9AF9-1C520F074C3E}" type="datetimeFigureOut">
              <a:rPr lang="ru-RU"/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5E318-34A6-4E6E-86E8-94353D79EC79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62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8053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082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9617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706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2505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440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248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71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3173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742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5E318-34A6-4E6E-86E8-94353D79EC79}" type="slidenum">
              <a:rPr lang="ru-RU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428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7685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Название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260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ое назван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832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2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497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077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704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67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067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187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042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A8%D0%9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2%D0%BE%D0%BB%D1%87%D0%B5%D0%BD%D0%BA%D0%BE,_%D0%92%D0%BB%D0%B0%D0%B4%D0%B8%D0%BC%D0%B8%D1%80_%D0%9D%D0%B8%D0%BA%D0%B8%D1%82%D0%B8%D1%8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"Экологическая этика"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algn="r"/>
            <a:endParaRPr lang="ru-RU">
              <a:latin typeface="Corbel"/>
            </a:endParaRPr>
          </a:p>
          <a:p>
            <a:pPr algn="r"/>
            <a:r>
              <a:rPr lang="ru-RU">
                <a:latin typeface="Corbel"/>
              </a:rPr>
              <a:t>Тимофеева Г.В.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5898714"/>
          </a:xfrm>
        </p:spPr>
        <p:txBody>
          <a:bodyPr/>
          <a:lstStyle/>
          <a:p>
            <a:r>
              <a:rPr lang="ru-RU">
                <a:latin typeface="Corbel" charset="0"/>
              </a:rPr>
              <a:t>Основные принципы экологической этики: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не навреди;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соблюдение прав природы;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компенсация ущерба;</a:t>
            </a:r>
            <a:br>
              <a:rPr lang="ru-RU">
                <a:latin typeface="Corbel" charset="0"/>
              </a:rPr>
            </a:br>
            <a:r>
              <a:rPr lang="ru-RU">
                <a:latin typeface="Calibri" charset="0"/>
              </a:rPr>
              <a:t>- не вмешательство.</a:t>
            </a:r>
          </a:p>
        </p:txBody>
      </p:sp>
    </p:spTree>
    <p:extLst>
      <p:ext uri="{BB962C8B-B14F-4D97-AF65-F5344CB8AC3E}">
        <p14:creationId xmlns:p14="http://schemas.microsoft.com/office/powerpoint/2010/main" val="1490720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amilton Pool (2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09788" y="2117725"/>
            <a:ext cx="7328899" cy="2768600"/>
          </a:xfrm>
        </p:spPr>
      </p:pic>
    </p:spTree>
    <p:extLst>
      <p:ext uri="{BB962C8B-B14F-4D97-AF65-F5344CB8AC3E}">
        <p14:creationId xmlns:p14="http://schemas.microsoft.com/office/powerpoint/2010/main" val="3408751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50" y="342900"/>
            <a:ext cx="10728325" cy="6509435"/>
          </a:xfrm>
        </p:spPr>
        <p:txBody>
          <a:bodyPr>
            <a:normAutofit/>
          </a:bodyPr>
          <a:lstStyle/>
          <a:p>
            <a:r>
              <a:rPr lang="ru-RU">
                <a:latin typeface="Corbel"/>
              </a:rPr>
              <a:t>Экологическая этика – это ученее о моральных отношениях природы и человека, которое основано на принятии природы как морального партнера, равноправии всего живого и ограничении потребностей и прав человека.</a:t>
            </a:r>
            <a:r>
              <a:rPr lang="ru-RU">
                <a:latin typeface="Corbel" charset="0"/>
              </a:rPr>
              <a:t/>
            </a:r>
            <a:br>
              <a:rPr lang="ru-RU">
                <a:latin typeface="Corbel" charset="0"/>
              </a:rPr>
            </a:br>
            <a:r>
              <a:rPr lang="ru-RU">
                <a:latin typeface="Corbel"/>
              </a:rPr>
              <a:t>Экологическая этика – это учение, появившееся на границе экологии и этики.</a:t>
            </a:r>
            <a:r>
              <a:rPr lang="ru-RU">
                <a:latin typeface="Corbel" charset="0"/>
              </a:rPr>
              <a:t/>
            </a:r>
            <a:br>
              <a:rPr lang="ru-RU">
                <a:latin typeface="Corbel" charset="0"/>
              </a:rPr>
            </a:br>
            <a:endParaRPr lang="ru-RU">
              <a:latin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02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171612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855768"/>
            <a:ext cx="9872663" cy="5240232"/>
          </a:xfrm>
        </p:spPr>
        <p:txBody>
          <a:bodyPr>
            <a:normAutofit fontScale="47500" lnSpcReduction="20000"/>
          </a:bodyPr>
          <a:lstStyle/>
          <a:p>
            <a:r>
              <a:rPr lang="ru-RU" sz="5400">
                <a:latin typeface="Corbel"/>
              </a:rPr>
              <a:t>С начала 70-х годов XX века экологическая этика стала претендовать на статус самодостаточной дисциплины, способной разработать уникальную систему нравственных принципов и императивов, задающих правила поведения человека в природном мире. За активное распространение идей экологической этики взялись специализированные журналы: в 1979 г. в </a:t>
            </a:r>
            <a:r>
              <a:rPr lang="ru-RU" sz="5400">
                <a:latin typeface="Corbel"/>
                <a:hlinkClick r:id="rId3"/>
              </a:rPr>
              <a:t>США</a:t>
            </a:r>
            <a:r>
              <a:rPr lang="ru-RU" sz="5400">
                <a:latin typeface="Corbel" charset="0"/>
              </a:rPr>
              <a:t> </a:t>
            </a:r>
            <a:r>
              <a:rPr lang="ru-RU" sz="5400">
                <a:latin typeface="Corbel"/>
              </a:rPr>
              <a:t>начинает издаваться  «Экологическая этика» ; в Англии, в Германии с 1992 г. выходит журнал «Экологические ценности».</a:t>
            </a:r>
          </a:p>
          <a:p>
            <a:r>
              <a:rPr lang="ru-RU" sz="7200">
                <a:latin typeface="Corbel" charset="0"/>
              </a:rPr>
              <a:t> </a:t>
            </a:r>
            <a:r>
              <a:rPr lang="ru-RU" sz="5400">
                <a:latin typeface="Corbel"/>
              </a:rPr>
              <a:t>В </a:t>
            </a:r>
            <a:r>
              <a:rPr lang="ru-RU" sz="5400">
                <a:latin typeface="Corbel"/>
                <a:hlinkClick r:id="rId4"/>
              </a:rPr>
              <a:t>Советском Союзе</a:t>
            </a:r>
            <a:r>
              <a:rPr lang="ru-RU" sz="5400">
                <a:latin typeface="Corbel" charset="0"/>
              </a:rPr>
              <a:t> </a:t>
            </a:r>
            <a:r>
              <a:rPr lang="ru-RU" sz="5400">
                <a:latin typeface="Corbel"/>
              </a:rPr>
              <a:t>этого же времени экологической этики как дисциплины не существовало, поэтому она не была представлена ни в этической литературе, ни в учебных планах вузов. Одним из первых российских исследователей стал </a:t>
            </a:r>
            <a:r>
              <a:rPr lang="ru-RU" sz="5400">
                <a:latin typeface="Corbel"/>
                <a:hlinkClick r:id="rId4"/>
              </a:rPr>
              <a:t>В. Н. Волченко</a:t>
            </a:r>
            <a:r>
              <a:rPr lang="ru-RU" sz="5400">
                <a:latin typeface="Corbel" charset="0"/>
              </a:rPr>
              <a:t>, выпустивший в 2001 году книгу «Миропонимание и экоэтика XXI века», выдержавшую в 2007 году второе издание.</a:t>
            </a:r>
          </a:p>
          <a:p>
            <a:pPr marL="45720" indent="0">
              <a:buNone/>
            </a:pPr>
            <a:r>
              <a:rPr lang="ru-RU" sz="5400">
                <a:latin typeface="Corbel" charset="0"/>
              </a:rPr>
              <a:t> 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74786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259714"/>
            <a:ext cx="9747250" cy="5455286"/>
          </a:xfrm>
        </p:spPr>
        <p:txBody>
          <a:bodyPr>
            <a:normAutofit fontScale="85000" lnSpcReduction="20000"/>
          </a:bodyPr>
          <a:lstStyle/>
          <a:p>
            <a:r>
              <a:rPr lang="ru-RU" sz="5400">
                <a:latin typeface="Corbel" charset="0"/>
              </a:rPr>
              <a:t>Основными методами экологической этики признаются:</a:t>
            </a:r>
          </a:p>
          <a:p>
            <a:r>
              <a:rPr lang="ru-RU" sz="5400">
                <a:latin typeface="Corbel" charset="0"/>
              </a:rPr>
              <a:t>- системный метод;</a:t>
            </a:r>
          </a:p>
          <a:p>
            <a:r>
              <a:rPr lang="ru-RU" sz="5400">
                <a:latin typeface="Corbel" charset="0"/>
              </a:rPr>
              <a:t>- диалектический метод;</a:t>
            </a:r>
          </a:p>
          <a:p>
            <a:r>
              <a:rPr lang="ru-RU" sz="5400">
                <a:latin typeface="Corbel" charset="0"/>
              </a:rPr>
              <a:t>- экстраполяция;</a:t>
            </a:r>
          </a:p>
          <a:p>
            <a:r>
              <a:rPr lang="ru-RU" sz="5400">
                <a:latin typeface="Corbel" charset="0"/>
              </a:rPr>
              <a:t>- эволюционный метод;</a:t>
            </a:r>
          </a:p>
          <a:p>
            <a:r>
              <a:rPr lang="ru-RU" sz="5400">
                <a:latin typeface="Corbel" charset="0"/>
              </a:rPr>
              <a:t>- эксперимент;</a:t>
            </a:r>
          </a:p>
          <a:p>
            <a:r>
              <a:rPr lang="ru-RU" sz="5400">
                <a:latin typeface="Corbel" charset="0"/>
              </a:rPr>
              <a:t>- наблюдение и т.д.</a:t>
            </a: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273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5185065"/>
          </a:xfrm>
        </p:spPr>
        <p:txBody>
          <a:bodyPr>
            <a:normAutofit fontScale="90000"/>
          </a:bodyPr>
          <a:lstStyle/>
          <a:p>
            <a:r>
              <a:rPr lang="ru-RU">
                <a:latin typeface="Corbel" charset="0"/>
              </a:rPr>
              <a:t>Экологическая этика стимулирует необходимость природоохранных действий в двух направлениях: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природоохранные действия совершаются из любви к природе, не привлекая материальные соображения;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действие или отсутствие действия осуществляется ради блага природы, ее охраны.</a:t>
            </a:r>
            <a:br>
              <a:rPr lang="ru-RU">
                <a:latin typeface="Corbel" charset="0"/>
              </a:rPr>
            </a:br>
            <a:endParaRPr lang="ru-RU">
              <a:latin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590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5706692"/>
          </a:xfrm>
        </p:spPr>
        <p:txBody>
          <a:bodyPr>
            <a:normAutofit/>
          </a:bodyPr>
          <a:lstStyle/>
          <a:p>
            <a:r>
              <a:rPr lang="ru-RU">
                <a:latin typeface="Corbel" charset="0"/>
              </a:rPr>
              <a:t>Задачами экологической этики являются: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истребление потребительского отношения к природе, основанного на положении, что человек – хозяин природы;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разработка принципиально нового экологического мировоззрения.</a:t>
            </a:r>
            <a:br>
              <a:rPr lang="ru-RU">
                <a:latin typeface="Corbel" charset="0"/>
              </a:rPr>
            </a:br>
            <a:endParaRPr lang="ru-RU">
              <a:latin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7737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6488" y="425450"/>
            <a:ext cx="9966325" cy="888872"/>
          </a:xfrm>
        </p:spPr>
        <p:txBody>
          <a:bodyPr/>
          <a:lstStyle/>
          <a:p>
            <a:r>
              <a:rPr lang="ru-RU"/>
              <a:t>Права природы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5463" y="882699"/>
            <a:ext cx="11380787" cy="5400626"/>
          </a:xfrm>
        </p:spPr>
        <p:txBody>
          <a:bodyPr>
            <a:normAutofit fontScale="92500"/>
          </a:bodyPr>
          <a:lstStyle/>
          <a:p>
            <a:r>
              <a:rPr lang="ru-RU" sz="3600">
                <a:latin typeface="Corbel" charset="0"/>
              </a:rPr>
              <a:t>Экологическая этика гласит, что все живое имеет моральное право, поскольку имеет некоторую внутреннюю ценность, а так же поскольку оно существует. Права природы – это нормы справедливого отношения человека к природе, которые рассматривают человека и природу как моральных партнеров. Человек должен защищать и признавать права природы.</a:t>
            </a:r>
          </a:p>
          <a:p>
            <a:endParaRPr lang="ru-RU"/>
          </a:p>
          <a:p>
            <a:r>
              <a:rPr lang="ru-RU" sz="3600">
                <a:latin typeface="Calibri" charset="0"/>
              </a:rPr>
              <a:t>Права природы не всегда соблюдаются. Человеку иногда приходится нарушать их, но у него должна быть убедительная причина, чтобы сделать это. </a:t>
            </a:r>
          </a:p>
        </p:txBody>
      </p:sp>
    </p:spTree>
    <p:extLst>
      <p:ext uri="{BB962C8B-B14F-4D97-AF65-F5344CB8AC3E}">
        <p14:creationId xmlns:p14="http://schemas.microsoft.com/office/powerpoint/2010/main" val="271234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5306907"/>
          </a:xfrm>
        </p:spPr>
        <p:txBody>
          <a:bodyPr/>
          <a:lstStyle/>
          <a:p>
            <a:r>
              <a:rPr lang="ru-RU">
                <a:latin typeface="Corbel" charset="0"/>
              </a:rPr>
              <a:t>Признание прав природы влечет за собой: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возможность подачи исков в суд для защиты прав природы;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повышение эффективности экологического воспитания.</a:t>
            </a:r>
            <a:br>
              <a:rPr lang="ru-RU">
                <a:latin typeface="Corbel" charset="0"/>
              </a:rPr>
            </a:br>
            <a:endParaRPr lang="ru-RU">
              <a:latin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693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838" cy="5759466"/>
          </a:xfrm>
        </p:spPr>
        <p:txBody>
          <a:bodyPr/>
          <a:lstStyle/>
          <a:p>
            <a:r>
              <a:rPr lang="ru-RU">
                <a:latin typeface="Corbel" charset="0"/>
              </a:rPr>
              <a:t>Основные права природы: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право на существование;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право на свободу от человеческого управления и контроля;</a:t>
            </a:r>
            <a:br>
              <a:rPr lang="ru-RU">
                <a:latin typeface="Corbel" charset="0"/>
              </a:rPr>
            </a:br>
            <a:r>
              <a:rPr lang="ru-RU">
                <a:latin typeface="Corbel" charset="0"/>
              </a:rPr>
              <a:t>- право на юридическую защиту.</a:t>
            </a:r>
            <a:br>
              <a:rPr lang="ru-RU">
                <a:latin typeface="Corbel" charset="0"/>
              </a:rPr>
            </a:br>
            <a:endParaRPr lang="ru-RU">
              <a:latin typeface="Corbe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2541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0</TotalTime>
  <Words>0</Words>
  <Application>Microsoft Office PowerPoint</Application>
  <PresentationFormat>Широкоэкранный</PresentationFormat>
  <Paragraphs>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Базис</vt:lpstr>
      <vt:lpstr>"Экологическая этика"</vt:lpstr>
      <vt:lpstr>Экологическая этика – это ученее о моральных отношениях природы и человека, которое основано на принятии природы как морального партнера, равноправии всего живого и ограничении потребностей и прав человека. Экологическая этика – это учение, появившееся на границе экологии и этики. </vt:lpstr>
      <vt:lpstr>Презентация PowerPoint</vt:lpstr>
      <vt:lpstr>Презентация PowerPoint</vt:lpstr>
      <vt:lpstr>Экологическая этика стимулирует необходимость природоохранных действий в двух направлениях: - природоохранные действия совершаются из любви к природе, не привлекая материальные соображения; - действие или отсутствие действия осуществляется ради блага природы, ее охраны. </vt:lpstr>
      <vt:lpstr>Задачами экологической этики являются: - истребление потребительского отношения к природе, основанного на положении, что человек – хозяин природы; - разработка принципиально нового экологического мировоззрения. </vt:lpstr>
      <vt:lpstr>Права природы</vt:lpstr>
      <vt:lpstr>Признание прав природы влечет за собой: - возможность подачи исков в суд для защиты прав природы; - повышение эффективности экологического воспитания. </vt:lpstr>
      <vt:lpstr>Основные права природы: - право на существование; - право на свободу от человеческого управления и контроля; - право на юридическую защиту. </vt:lpstr>
      <vt:lpstr>Основные принципы экологической этики: - не навреди; - соблюдение прав природы; - компенсация ущерба; - не вмешательство.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"Экологическая этика"</dc:title>
  <dc:creator/>
  <cp:lastModifiedBy/>
  <cp:revision>5</cp:revision>
  <dcterms:created xsi:type="dcterms:W3CDTF">2012-07-30T23:42:41Z</dcterms:created>
  <dcterms:modified xsi:type="dcterms:W3CDTF">2015-05-11T11:07:37Z</dcterms:modified>
</cp:coreProperties>
</file>