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notesMasterIdLst>
    <p:notesMasterId r:id="rId24"/>
  </p:notesMasterIdLst>
  <p:sldIdLst>
    <p:sldId id="280" r:id="rId2"/>
    <p:sldId id="256"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12A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55" autoAdjust="0"/>
    <p:restoredTop sz="94656" autoAdjust="0"/>
  </p:normalViewPr>
  <p:slideViewPr>
    <p:cSldViewPr>
      <p:cViewPr varScale="1">
        <p:scale>
          <a:sx n="41" d="100"/>
          <a:sy n="41" d="100"/>
        </p:scale>
        <p:origin x="-918" y="-11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446C49-96E5-42E1-871B-A645003B5171}" type="datetimeFigureOut">
              <a:rPr lang="ru-RU" smtClean="0"/>
              <a:t>02.04.2015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FCD237-1A02-4EBB-A1DD-05A931347EE7}" type="slidenum">
              <a:rPr lang="ru-RU" smtClean="0"/>
              <a:t>‹#›</a:t>
            </a:fld>
            <a:endParaRPr lang="ru-RU"/>
          </a:p>
        </p:txBody>
      </p:sp>
    </p:spTree>
    <p:extLst>
      <p:ext uri="{BB962C8B-B14F-4D97-AF65-F5344CB8AC3E}">
        <p14:creationId xmlns:p14="http://schemas.microsoft.com/office/powerpoint/2010/main" val="1177582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2FCD237-1A02-4EBB-A1DD-05A931347EE7}" type="slidenum">
              <a:rPr lang="ru-RU" smtClean="0"/>
              <a:t>2</a:t>
            </a:fld>
            <a:endParaRPr lang="ru-RU"/>
          </a:p>
        </p:txBody>
      </p:sp>
    </p:spTree>
    <p:extLst>
      <p:ext uri="{BB962C8B-B14F-4D97-AF65-F5344CB8AC3E}">
        <p14:creationId xmlns:p14="http://schemas.microsoft.com/office/powerpoint/2010/main" val="1822736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t>02.04.2015</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t>02.04.2015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02.04.2015</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t>02.04.2015</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t>02.04.2015</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t>02.04.2015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B19B0651-EE4F-4900-A07F-96A6BFA9D0F0}" type="slidenum">
              <a:rPr lang="ru-RU" smtClean="0"/>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t>02.04.2015</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t>02.04.2015</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t>02.04.2015</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t>02.04.2015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t>02.04.2015</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mc:AlternateContent xmlns:mc="http://schemas.openxmlformats.org/markup-compatibility/2006" xmlns:p14="http://schemas.microsoft.com/office/powerpoint/2010/main">
    <mc:Choice Requires="p14">
      <p:transition p14:dur="250" advClick="0"/>
    </mc:Choice>
    <mc:Fallback xmlns="">
      <p:transition advClick="0"/>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548680"/>
            <a:ext cx="8458200" cy="1222375"/>
          </a:xfrm>
        </p:spPr>
        <p:txBody>
          <a:bodyPr/>
          <a:lstStyle/>
          <a:p>
            <a:pPr algn="ctr"/>
            <a:r>
              <a:rPr lang="ru-RU" dirty="0" smtClean="0">
                <a:solidFill>
                  <a:srgbClr val="7030A0"/>
                </a:solidFill>
              </a:rPr>
              <a:t>Десять заповедей</a:t>
            </a:r>
            <a:endParaRPr lang="ru-RU" dirty="0">
              <a:solidFill>
                <a:srgbClr val="7030A0"/>
              </a:solidFill>
            </a:endParaRPr>
          </a:p>
        </p:txBody>
      </p:sp>
      <p:sp>
        <p:nvSpPr>
          <p:cNvPr id="3" name="Подзаголовок 2"/>
          <p:cNvSpPr>
            <a:spLocks noGrp="1"/>
          </p:cNvSpPr>
          <p:nvPr>
            <p:ph type="subTitle" idx="1"/>
          </p:nvPr>
        </p:nvSpPr>
        <p:spPr>
          <a:xfrm>
            <a:off x="251520" y="4005064"/>
            <a:ext cx="8458200" cy="2304256"/>
          </a:xfrm>
        </p:spPr>
        <p:txBody>
          <a:bodyPr/>
          <a:lstStyle/>
          <a:p>
            <a:r>
              <a:rPr lang="ru-RU" dirty="0" smtClean="0"/>
              <a:t>Выполнила: </a:t>
            </a:r>
            <a:r>
              <a:rPr lang="ru-RU" dirty="0" err="1" smtClean="0"/>
              <a:t>Лычникова</a:t>
            </a:r>
            <a:r>
              <a:rPr lang="ru-RU" dirty="0" smtClean="0"/>
              <a:t> Дарья ,ученица МБОУ лицей № 25, города Димитровграда, Ульяновской области. Руководитель О.А. Корнилова.</a:t>
            </a:r>
            <a:endParaRPr lang="ru-RU" dirty="0"/>
          </a:p>
        </p:txBody>
      </p:sp>
    </p:spTree>
    <p:extLst>
      <p:ext uri="{BB962C8B-B14F-4D97-AF65-F5344CB8AC3E}">
        <p14:creationId xmlns:p14="http://schemas.microsoft.com/office/powerpoint/2010/main" val="2669634007"/>
      </p:ext>
    </p:extLst>
  </p:cSld>
  <p:clrMapOvr>
    <a:masterClrMapping/>
  </p:clrMapOvr>
  <mc:AlternateContent xmlns:mc="http://schemas.openxmlformats.org/markup-compatibility/2006" xmlns:p14="http://schemas.microsoft.com/office/powerpoint/2010/main">
    <mc:Choice Requires="p14">
      <p:transition p14:dur="25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66249" y="260350"/>
            <a:ext cx="7963902" cy="5819775"/>
          </a:xfrm>
          <a:prstGeom prst="rect">
            <a:avLst/>
          </a:prstGeom>
          <a:ln>
            <a:noFill/>
          </a:ln>
          <a:effectLst>
            <a:outerShdw blurRad="292100" dist="139700" dir="2700000" algn="tl" rotWithShape="0">
              <a:srgbClr val="333333">
                <a:alpha val="65000"/>
              </a:srgbClr>
            </a:outerShdw>
          </a:effectLst>
        </p:spPr>
      </p:pic>
    </p:spTree>
    <p:custDataLst>
      <p:tags r:id="rId1"/>
    </p:custDataLst>
    <p:extLst>
      <p:ext uri="{BB962C8B-B14F-4D97-AF65-F5344CB8AC3E}">
        <p14:creationId xmlns:p14="http://schemas.microsoft.com/office/powerpoint/2010/main" val="2527532356"/>
      </p:ext>
    </p:extLst>
  </p:cSld>
  <p:clrMapOvr>
    <a:masterClrMapping/>
  </p:clrMapOvr>
  <mc:AlternateContent xmlns:mc="http://schemas.openxmlformats.org/markup-compatibility/2006" xmlns:p14="http://schemas.microsoft.com/office/powerpoint/2010/main">
    <mc:Choice Requires="p14">
      <p:transition p14:dur="250" advClick="0" advTm="3348"/>
    </mc:Choice>
    <mc:Fallback xmlns="">
      <p:transition advClick="0" advTm="334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FF0000"/>
                </a:solidFill>
                <a:latin typeface="Times New Roman" pitchFamily="18" charset="0"/>
                <a:cs typeface="Times New Roman" pitchFamily="18" charset="0"/>
              </a:rPr>
              <a:t>Пятая заповедь</a:t>
            </a:r>
            <a:endParaRPr lang="ru-RU" dirty="0">
              <a:solidFill>
                <a:srgbClr val="FF000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lnSpcReduction="10000"/>
          </a:bodyPr>
          <a:lstStyle/>
          <a:p>
            <a:r>
              <a:rPr lang="ru-RU" b="1" dirty="0">
                <a:solidFill>
                  <a:srgbClr val="92D050"/>
                </a:solidFill>
                <a:latin typeface="Arial"/>
              </a:rPr>
              <a:t>Почитай отца твоего и мать твою, чтобы продлились дни твои на земле.</a:t>
            </a:r>
            <a:endParaRPr lang="ru-RU" dirty="0">
              <a:solidFill>
                <a:srgbClr val="92D050"/>
              </a:solidFill>
              <a:latin typeface="Arial"/>
            </a:endParaRPr>
          </a:p>
          <a:p>
            <a:pPr marL="0" indent="0">
              <a:buNone/>
            </a:pPr>
            <a:r>
              <a:rPr lang="ru-RU" dirty="0">
                <a:solidFill>
                  <a:srgbClr val="00B0F0"/>
                </a:solidFill>
                <a:latin typeface="Arial"/>
              </a:rPr>
              <a:t>Это значит:</a:t>
            </a:r>
          </a:p>
          <a:p>
            <a:pPr marL="0" indent="0">
              <a:buNone/>
            </a:pPr>
            <a:r>
              <a:rPr lang="ru-RU" dirty="0">
                <a:solidFill>
                  <a:srgbClr val="00B0F0"/>
                </a:solidFill>
                <a:latin typeface="Arial"/>
              </a:rPr>
              <a:t>Прежде, чем ты познал Господа Бога, Его познали твои родители. Одного этого довольно, чтобы ты им поклонился с уважением и воздал хвалу. Поклонись же и воздай хвалу всякому, кто прежде тебя познал Высшее Добро в этом мире</a:t>
            </a:r>
            <a:r>
              <a:rPr lang="ru-RU" dirty="0" smtClean="0">
                <a:solidFill>
                  <a:srgbClr val="00B0F0"/>
                </a:solidFill>
                <a:latin typeface="Arial"/>
              </a:rPr>
              <a:t>.</a:t>
            </a:r>
            <a:endParaRPr lang="ru-RU" dirty="0">
              <a:solidFill>
                <a:srgbClr val="00B0F0"/>
              </a:solidFill>
              <a:latin typeface="Arial"/>
            </a:endParaRPr>
          </a:p>
        </p:txBody>
      </p:sp>
    </p:spTree>
    <p:custDataLst>
      <p:tags r:id="rId1"/>
    </p:custDataLst>
    <p:extLst>
      <p:ext uri="{BB962C8B-B14F-4D97-AF65-F5344CB8AC3E}">
        <p14:creationId xmlns:p14="http://schemas.microsoft.com/office/powerpoint/2010/main" val="4078013286"/>
      </p:ext>
    </p:extLst>
  </p:cSld>
  <p:clrMapOvr>
    <a:masterClrMapping/>
  </p:clrMapOvr>
  <mc:AlternateContent xmlns:mc="http://schemas.openxmlformats.org/markup-compatibility/2006" xmlns:p14="http://schemas.microsoft.com/office/powerpoint/2010/main">
    <mc:Choice Requires="p14">
      <p:transition p14:dur="250" advClick="0" advTm="20992"/>
    </mc:Choice>
    <mc:Fallback xmlns="">
      <p:transition advClick="0" advTm="2099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Объект 7"/>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403648" y="548680"/>
            <a:ext cx="6192688" cy="5112568"/>
          </a:xfrm>
        </p:spPr>
      </p:pic>
    </p:spTree>
    <p:custDataLst>
      <p:tags r:id="rId1"/>
    </p:custDataLst>
    <p:extLst>
      <p:ext uri="{BB962C8B-B14F-4D97-AF65-F5344CB8AC3E}">
        <p14:creationId xmlns:p14="http://schemas.microsoft.com/office/powerpoint/2010/main" val="2153056413"/>
      </p:ext>
    </p:extLst>
  </p:cSld>
  <p:clrMapOvr>
    <a:masterClrMapping/>
  </p:clrMapOvr>
  <mc:AlternateContent xmlns:mc="http://schemas.openxmlformats.org/markup-compatibility/2006" xmlns:p14="http://schemas.microsoft.com/office/powerpoint/2010/main">
    <mc:Choice Requires="p14">
      <p:transition p14:dur="250" advClick="0" advTm="3080"/>
    </mc:Choice>
    <mc:Fallback xmlns="">
      <p:transition advClick="0" advTm="308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FFC000"/>
                </a:solidFill>
                <a:latin typeface="Times New Roman" pitchFamily="18" charset="0"/>
                <a:cs typeface="Times New Roman" pitchFamily="18" charset="0"/>
              </a:rPr>
              <a:t>ШЕСТАЯ ЗАПОВЕДЬ</a:t>
            </a:r>
            <a:endParaRPr lang="ru-RU" dirty="0">
              <a:solidFill>
                <a:srgbClr val="FFC000"/>
              </a:solidFill>
              <a:latin typeface="Times New Roman" pitchFamily="18" charset="0"/>
              <a:cs typeface="Times New Roman" pitchFamily="18" charset="0"/>
            </a:endParaRPr>
          </a:p>
        </p:txBody>
      </p:sp>
      <p:sp>
        <p:nvSpPr>
          <p:cNvPr id="3" name="Объект 2"/>
          <p:cNvSpPr>
            <a:spLocks noGrp="1"/>
          </p:cNvSpPr>
          <p:nvPr>
            <p:ph idx="1"/>
          </p:nvPr>
        </p:nvSpPr>
        <p:spPr/>
        <p:txBody>
          <a:bodyPr>
            <a:noAutofit/>
          </a:bodyPr>
          <a:lstStyle/>
          <a:p>
            <a:r>
              <a:rPr lang="ru-RU" sz="2400" b="1" dirty="0">
                <a:solidFill>
                  <a:srgbClr val="92D050"/>
                </a:solidFill>
                <a:latin typeface="Arial"/>
              </a:rPr>
              <a:t>Не убивай</a:t>
            </a:r>
            <a:r>
              <a:rPr lang="ru-RU" sz="2400" b="1" dirty="0" smtClean="0">
                <a:solidFill>
                  <a:srgbClr val="92D050"/>
                </a:solidFill>
                <a:latin typeface="Arial"/>
              </a:rPr>
              <a:t>.</a:t>
            </a:r>
          </a:p>
          <a:p>
            <a:pPr marL="0" indent="0">
              <a:buNone/>
            </a:pPr>
            <a:r>
              <a:rPr lang="ru-RU" sz="2400" dirty="0" smtClean="0">
                <a:solidFill>
                  <a:srgbClr val="C00000"/>
                </a:solidFill>
                <a:latin typeface="Arial"/>
              </a:rPr>
              <a:t>Это значит:</a:t>
            </a:r>
          </a:p>
          <a:p>
            <a:pPr marL="0" indent="0">
              <a:buNone/>
            </a:pPr>
            <a:r>
              <a:rPr lang="ru-RU" sz="2400" dirty="0" smtClean="0">
                <a:solidFill>
                  <a:srgbClr val="C00000"/>
                </a:solidFill>
                <a:latin typeface="Arial"/>
              </a:rPr>
              <a:t>Бог вдохнул жизнь от жизни Своей во всякое сотворенное существо. Жизнь есть самое драгоценное богатство, данное Богом. Поэтому тот, кто посягает на любую жизнь на земле, поднимает руку на самый драгоценный дар Божий, больше того — на саму жизнь Божию. Все мы, живущие сегодня, — лишь временные носители жизни Божией в себе, хранители самого драгоценного дара, принадлежащего Богу. Поэтому мы и права не имеем, и не можем отнять жизнь, заимствованную от Бога, ни у себя, ни у других.</a:t>
            </a:r>
          </a:p>
          <a:p>
            <a:endParaRPr lang="ru-RU" sz="2400" dirty="0">
              <a:solidFill>
                <a:srgbClr val="C00000"/>
              </a:solidFill>
              <a:latin typeface="Arial"/>
            </a:endParaRPr>
          </a:p>
        </p:txBody>
      </p:sp>
    </p:spTree>
    <p:custDataLst>
      <p:tags r:id="rId1"/>
    </p:custDataLst>
    <p:extLst>
      <p:ext uri="{BB962C8B-B14F-4D97-AF65-F5344CB8AC3E}">
        <p14:creationId xmlns:p14="http://schemas.microsoft.com/office/powerpoint/2010/main" val="3214434081"/>
      </p:ext>
    </p:extLst>
  </p:cSld>
  <p:clrMapOvr>
    <a:masterClrMapping/>
  </p:clrMapOvr>
  <mc:AlternateContent xmlns:mc="http://schemas.openxmlformats.org/markup-compatibility/2006" xmlns:p14="http://schemas.microsoft.com/office/powerpoint/2010/main">
    <mc:Choice Requires="p14">
      <p:transition p14:dur="250" advClick="0" advTm="21790"/>
    </mc:Choice>
    <mc:Fallback xmlns="">
      <p:transition advClick="0" advTm="2179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63688" y="312737"/>
            <a:ext cx="5472608" cy="5715000"/>
          </a:xfrm>
        </p:spPr>
      </p:pic>
    </p:spTree>
    <p:custDataLst>
      <p:tags r:id="rId1"/>
    </p:custDataLst>
    <p:extLst>
      <p:ext uri="{BB962C8B-B14F-4D97-AF65-F5344CB8AC3E}">
        <p14:creationId xmlns:p14="http://schemas.microsoft.com/office/powerpoint/2010/main" val="249252795"/>
      </p:ext>
    </p:extLst>
  </p:cSld>
  <p:clrMapOvr>
    <a:masterClrMapping/>
  </p:clrMapOvr>
  <mc:AlternateContent xmlns:mc="http://schemas.openxmlformats.org/markup-compatibility/2006" xmlns:p14="http://schemas.microsoft.com/office/powerpoint/2010/main">
    <mc:Choice Requires="p14">
      <p:transition p14:dur="250" advClick="0" advTm="4449"/>
    </mc:Choice>
    <mc:Fallback xmlns="">
      <p:transition advClick="0" advTm="444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B050"/>
                </a:solidFill>
                <a:latin typeface="Times New Roman" pitchFamily="18" charset="0"/>
                <a:cs typeface="Times New Roman" pitchFamily="18" charset="0"/>
              </a:rPr>
              <a:t>              Седьмая заповедь</a:t>
            </a:r>
            <a:endParaRPr lang="ru-RU" dirty="0">
              <a:solidFill>
                <a:srgbClr val="00B05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b="1" dirty="0">
                <a:solidFill>
                  <a:srgbClr val="FFC000"/>
                </a:solidFill>
                <a:latin typeface="Arial"/>
              </a:rPr>
              <a:t>Не прелюбодействуй.</a:t>
            </a:r>
            <a:endParaRPr lang="ru-RU" dirty="0">
              <a:solidFill>
                <a:srgbClr val="FFC000"/>
              </a:solidFill>
              <a:latin typeface="Arial"/>
            </a:endParaRPr>
          </a:p>
          <a:p>
            <a:pPr marL="0" indent="0">
              <a:buNone/>
            </a:pPr>
            <a:r>
              <a:rPr lang="ru-RU" dirty="0">
                <a:solidFill>
                  <a:srgbClr val="00B0F0"/>
                </a:solidFill>
                <a:latin typeface="Arial"/>
              </a:rPr>
              <a:t>А это значит:</a:t>
            </a:r>
          </a:p>
          <a:p>
            <a:pPr marL="0" indent="0">
              <a:buNone/>
            </a:pPr>
            <a:r>
              <a:rPr lang="ru-RU" dirty="0">
                <a:solidFill>
                  <a:srgbClr val="00B0F0"/>
                </a:solidFill>
                <a:latin typeface="Arial"/>
              </a:rPr>
              <a:t>Не имей незаконной связи с женщиной. Поистине, в этом животные более послушны Богу, чем многие люди.</a:t>
            </a:r>
          </a:p>
          <a:p>
            <a:endParaRPr lang="ru-RU" dirty="0">
              <a:solidFill>
                <a:srgbClr val="00B0F0"/>
              </a:solidFill>
            </a:endParaRPr>
          </a:p>
        </p:txBody>
      </p:sp>
    </p:spTree>
    <p:custDataLst>
      <p:tags r:id="rId1"/>
    </p:custDataLst>
    <p:extLst>
      <p:ext uri="{BB962C8B-B14F-4D97-AF65-F5344CB8AC3E}">
        <p14:creationId xmlns:p14="http://schemas.microsoft.com/office/powerpoint/2010/main" val="485126070"/>
      </p:ext>
    </p:extLst>
  </p:cSld>
  <p:clrMapOvr>
    <a:masterClrMapping/>
  </p:clrMapOvr>
  <mc:AlternateContent xmlns:mc="http://schemas.openxmlformats.org/markup-compatibility/2006" xmlns:p14="http://schemas.microsoft.com/office/powerpoint/2010/main">
    <mc:Choice Requires="p14">
      <p:transition p14:dur="250" advClick="0" advTm="13277"/>
    </mc:Choice>
    <mc:Fallback xmlns="">
      <p:transition advClick="0" advTm="1327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9632" y="116632"/>
            <a:ext cx="6768752" cy="5963493"/>
          </a:xfrm>
        </p:spPr>
      </p:pic>
    </p:spTree>
    <p:custDataLst>
      <p:tags r:id="rId1"/>
    </p:custDataLst>
    <p:extLst>
      <p:ext uri="{BB962C8B-B14F-4D97-AF65-F5344CB8AC3E}">
        <p14:creationId xmlns:p14="http://schemas.microsoft.com/office/powerpoint/2010/main" val="915294906"/>
      </p:ext>
    </p:extLst>
  </p:cSld>
  <p:clrMapOvr>
    <a:masterClrMapping/>
  </p:clrMapOvr>
  <mc:AlternateContent xmlns:mc="http://schemas.openxmlformats.org/markup-compatibility/2006" xmlns:p14="http://schemas.microsoft.com/office/powerpoint/2010/main">
    <mc:Choice Requires="p14">
      <p:transition p14:dur="250" advClick="0" advTm="3821"/>
    </mc:Choice>
    <mc:Fallback xmlns="">
      <p:transition advClick="0" advTm="382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00B0F0"/>
                </a:solidFill>
                <a:latin typeface="Times New Roman" pitchFamily="18" charset="0"/>
                <a:cs typeface="Times New Roman" pitchFamily="18" charset="0"/>
              </a:rPr>
              <a:t>ВОСЬМАЯ ЗАПОВЕДЬ</a:t>
            </a:r>
            <a:endParaRPr lang="ru-RU" dirty="0">
              <a:solidFill>
                <a:srgbClr val="00B0F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7500" lnSpcReduction="20000"/>
          </a:bodyPr>
          <a:lstStyle/>
          <a:p>
            <a:r>
              <a:rPr lang="ru-RU" b="1" dirty="0">
                <a:solidFill>
                  <a:srgbClr val="00B050"/>
                </a:solidFill>
                <a:latin typeface="Arial"/>
              </a:rPr>
              <a:t>Не укради.</a:t>
            </a:r>
            <a:endParaRPr lang="ru-RU" dirty="0">
              <a:solidFill>
                <a:srgbClr val="00B050"/>
              </a:solidFill>
              <a:latin typeface="Arial"/>
            </a:endParaRPr>
          </a:p>
          <a:p>
            <a:pPr marL="0" indent="0">
              <a:buNone/>
            </a:pPr>
            <a:r>
              <a:rPr lang="ru-RU" dirty="0">
                <a:solidFill>
                  <a:srgbClr val="FF0000"/>
                </a:solidFill>
                <a:latin typeface="Arial"/>
              </a:rPr>
              <a:t>А это значит:</a:t>
            </a:r>
          </a:p>
          <a:p>
            <a:pPr marL="0" indent="0">
              <a:buNone/>
            </a:pPr>
            <a:r>
              <a:rPr lang="ru-RU" dirty="0">
                <a:solidFill>
                  <a:srgbClr val="FF0000"/>
                </a:solidFill>
                <a:latin typeface="Arial"/>
              </a:rPr>
              <a:t>Не огорчай ближнего своего неуважением его права собственности. Не делай так, как делают лисы и мыши, если считаешь себя лучшим, чем лиса и мышь. Лиса ворует, не зная закона о воровстве; и мышь подгрызает амбар, не сознавая, что наносит кому-то вред. И лиса, и мышь понимают лишь свою потребность, но не чужой убыток. Им не дано понимать, а тебе дано. Поэтому тебе не прощается то, что лисе и мыши простительно. Твоя выгода должна всегда быть подзаконной, она не должна быть в ущерб ближнему твоему.</a:t>
            </a:r>
          </a:p>
          <a:p>
            <a:endParaRPr lang="ru-RU" dirty="0"/>
          </a:p>
        </p:txBody>
      </p:sp>
    </p:spTree>
    <p:custDataLst>
      <p:tags r:id="rId1"/>
    </p:custDataLst>
    <p:extLst>
      <p:ext uri="{BB962C8B-B14F-4D97-AF65-F5344CB8AC3E}">
        <p14:creationId xmlns:p14="http://schemas.microsoft.com/office/powerpoint/2010/main" val="2464877463"/>
      </p:ext>
    </p:extLst>
  </p:cSld>
  <p:clrMapOvr>
    <a:masterClrMapping/>
  </p:clrMapOvr>
  <mc:AlternateContent xmlns:mc="http://schemas.openxmlformats.org/markup-compatibility/2006" xmlns:p14="http://schemas.microsoft.com/office/powerpoint/2010/main">
    <mc:Choice Requires="p14">
      <p:transition p14:dur="250" advClick="0" advTm="32889"/>
    </mc:Choice>
    <mc:Fallback xmlns="">
      <p:transition advClick="0" advTm="3288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339752" y="908720"/>
            <a:ext cx="4464495" cy="5328592"/>
          </a:xfrm>
        </p:spPr>
      </p:pic>
    </p:spTree>
    <p:custDataLst>
      <p:tags r:id="rId1"/>
    </p:custDataLst>
    <p:extLst>
      <p:ext uri="{BB962C8B-B14F-4D97-AF65-F5344CB8AC3E}">
        <p14:creationId xmlns:p14="http://schemas.microsoft.com/office/powerpoint/2010/main" val="3577641159"/>
      </p:ext>
    </p:extLst>
  </p:cSld>
  <p:clrMapOvr>
    <a:masterClrMapping/>
  </p:clrMapOvr>
  <mc:AlternateContent xmlns:mc="http://schemas.openxmlformats.org/markup-compatibility/2006" xmlns:p14="http://schemas.microsoft.com/office/powerpoint/2010/main">
    <mc:Choice Requires="p14">
      <p:transition p14:dur="250" advClick="0" advTm="3441"/>
    </mc:Choice>
    <mc:Fallback xmlns="">
      <p:transition advClick="0" advTm="344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1)">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00B050"/>
                </a:solidFill>
                <a:latin typeface="Times New Roman" pitchFamily="18" charset="0"/>
                <a:cs typeface="Times New Roman" pitchFamily="18" charset="0"/>
              </a:rPr>
              <a:t>ДЕВЯТАЯ ЗАПОВЕДЬ   </a:t>
            </a:r>
            <a:endParaRPr lang="ru-RU" dirty="0">
              <a:solidFill>
                <a:srgbClr val="00B05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a:bodyPr>
          <a:lstStyle/>
          <a:p>
            <a:r>
              <a:rPr lang="ru-RU" b="1" dirty="0">
                <a:solidFill>
                  <a:srgbClr val="FFC000"/>
                </a:solidFill>
                <a:latin typeface="Arial"/>
              </a:rPr>
              <a:t>Не произноси ложного свидетельства на ближнего твоего.</a:t>
            </a:r>
            <a:endParaRPr lang="ru-RU" dirty="0">
              <a:solidFill>
                <a:srgbClr val="FFC000"/>
              </a:solidFill>
              <a:latin typeface="Arial"/>
            </a:endParaRPr>
          </a:p>
          <a:p>
            <a:pPr marL="0" indent="0">
              <a:buNone/>
            </a:pPr>
            <a:r>
              <a:rPr lang="ru-RU" b="1" dirty="0" smtClean="0">
                <a:solidFill>
                  <a:srgbClr val="0070C0"/>
                </a:solidFill>
                <a:latin typeface="Arial"/>
              </a:rPr>
              <a:t>А</a:t>
            </a:r>
            <a:r>
              <a:rPr lang="ru-RU" b="1" dirty="0">
                <a:solidFill>
                  <a:srgbClr val="0070C0"/>
                </a:solidFill>
                <a:latin typeface="Arial"/>
              </a:rPr>
              <a:t> </a:t>
            </a:r>
            <a:r>
              <a:rPr lang="ru-RU" dirty="0">
                <a:solidFill>
                  <a:srgbClr val="0070C0"/>
                </a:solidFill>
                <a:latin typeface="Arial"/>
              </a:rPr>
              <a:t>это значит:</a:t>
            </a:r>
          </a:p>
          <a:p>
            <a:pPr marL="0" indent="0">
              <a:buNone/>
            </a:pPr>
            <a:r>
              <a:rPr lang="ru-RU" dirty="0">
                <a:solidFill>
                  <a:srgbClr val="0070C0"/>
                </a:solidFill>
                <a:latin typeface="Arial"/>
              </a:rPr>
              <a:t>Не будь лживым ни в отношении себя, ни по отношению к другим. Если ты лжешь о самом себе, ты сам знаешь, что лжешь. Но если ты наговариваешь на кого-то другого, тот, другой, знает, что ты о нем клевещешь.</a:t>
            </a:r>
          </a:p>
          <a:p>
            <a:pPr marL="0" indent="0">
              <a:buNone/>
            </a:pPr>
            <a:endParaRPr lang="ru-RU" dirty="0">
              <a:solidFill>
                <a:srgbClr val="0070C0"/>
              </a:solidFill>
            </a:endParaRPr>
          </a:p>
        </p:txBody>
      </p:sp>
    </p:spTree>
    <p:custDataLst>
      <p:tags r:id="rId1"/>
    </p:custDataLst>
    <p:extLst>
      <p:ext uri="{BB962C8B-B14F-4D97-AF65-F5344CB8AC3E}">
        <p14:creationId xmlns:p14="http://schemas.microsoft.com/office/powerpoint/2010/main" val="3038897791"/>
      </p:ext>
    </p:extLst>
  </p:cSld>
  <p:clrMapOvr>
    <a:masterClrMapping/>
  </p:clrMapOvr>
  <mc:AlternateContent xmlns:mc="http://schemas.openxmlformats.org/markup-compatibility/2006" xmlns:p14="http://schemas.microsoft.com/office/powerpoint/2010/main">
    <mc:Choice Requires="p14">
      <p:transition p14:dur="250" advClick="0" advTm="16238"/>
    </mc:Choice>
    <mc:Fallback xmlns="">
      <p:transition advClick="0" advTm="1623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116632"/>
            <a:ext cx="7772400" cy="1196751"/>
          </a:xfrm>
        </p:spPr>
        <p:txBody>
          <a:bodyPr>
            <a:normAutofit/>
          </a:bodyPr>
          <a:lstStyle/>
          <a:p>
            <a:r>
              <a:rPr lang="ru-RU" sz="6000" dirty="0" smtClean="0">
                <a:solidFill>
                  <a:srgbClr val="FFC000"/>
                </a:solidFill>
              </a:rPr>
              <a:t>      </a:t>
            </a:r>
            <a:r>
              <a:rPr lang="ru-RU" sz="6000" dirty="0" smtClean="0">
                <a:solidFill>
                  <a:srgbClr val="FFC000"/>
                </a:solidFill>
                <a:latin typeface="Times New Roman" pitchFamily="18" charset="0"/>
                <a:cs typeface="Times New Roman" pitchFamily="18" charset="0"/>
              </a:rPr>
              <a:t>10 Заповедей</a:t>
            </a:r>
            <a:endParaRPr lang="ru-RU" sz="6000" dirty="0">
              <a:solidFill>
                <a:srgbClr val="FFC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340768"/>
            <a:ext cx="7848872" cy="5112568"/>
          </a:xfrm>
        </p:spPr>
        <p:txBody>
          <a:bodyPr>
            <a:normAutofit fontScale="70000" lnSpcReduction="20000"/>
          </a:bodyPr>
          <a:lstStyle/>
          <a:p>
            <a:r>
              <a:rPr lang="ru-RU" b="1" dirty="0">
                <a:solidFill>
                  <a:srgbClr val="00B050"/>
                </a:solidFill>
                <a:latin typeface="Arial"/>
              </a:rPr>
              <a:t>1. Я Господь, Бог твой… Да не будет у тебя других богов пред </a:t>
            </a:r>
            <a:r>
              <a:rPr lang="ru-RU" b="1" dirty="0" err="1">
                <a:solidFill>
                  <a:srgbClr val="00B050"/>
                </a:solidFill>
                <a:latin typeface="Arial"/>
              </a:rPr>
              <a:t>лицем</a:t>
            </a:r>
            <a:r>
              <a:rPr lang="ru-RU" b="1" dirty="0">
                <a:solidFill>
                  <a:srgbClr val="00B050"/>
                </a:solidFill>
                <a:latin typeface="Arial"/>
              </a:rPr>
              <a:t> Моим</a:t>
            </a:r>
            <a:r>
              <a:rPr lang="ru-RU" b="1" dirty="0" smtClean="0">
                <a:solidFill>
                  <a:srgbClr val="00B050"/>
                </a:solidFill>
                <a:latin typeface="Arial"/>
              </a:rPr>
              <a:t>.</a:t>
            </a:r>
          </a:p>
          <a:p>
            <a:r>
              <a:rPr lang="ru-RU" b="1" dirty="0" smtClean="0">
                <a:solidFill>
                  <a:srgbClr val="00B050"/>
                </a:solidFill>
                <a:latin typeface="Arial"/>
              </a:rPr>
              <a:t>2</a:t>
            </a:r>
            <a:r>
              <a:rPr lang="ru-RU" b="1" dirty="0">
                <a:solidFill>
                  <a:srgbClr val="00B050"/>
                </a:solidFill>
                <a:latin typeface="Arial"/>
              </a:rPr>
              <a:t>. Не делай себе кумира и никакого изображения того, что на небе вверху, и что на земле внизу, и что в воде ниже земли</a:t>
            </a:r>
            <a:r>
              <a:rPr lang="ru-RU" b="1" dirty="0" smtClean="0">
                <a:solidFill>
                  <a:srgbClr val="00B050"/>
                </a:solidFill>
                <a:latin typeface="Arial"/>
              </a:rPr>
              <a:t>.</a:t>
            </a:r>
            <a:endParaRPr lang="ru-RU" dirty="0">
              <a:solidFill>
                <a:srgbClr val="00B050"/>
              </a:solidFill>
              <a:latin typeface="Arial"/>
            </a:endParaRPr>
          </a:p>
          <a:p>
            <a:r>
              <a:rPr lang="ru-RU" b="1" dirty="0">
                <a:solidFill>
                  <a:srgbClr val="00B050"/>
                </a:solidFill>
                <a:latin typeface="Arial"/>
              </a:rPr>
              <a:t>3. Не произноси имени Господа, Бога твоего, напрасно, ибо Господь не оставит без наказания того, кто произносит имя Его напрасно.</a:t>
            </a:r>
            <a:endParaRPr lang="ru-RU" dirty="0">
              <a:solidFill>
                <a:srgbClr val="00B050"/>
              </a:solidFill>
              <a:latin typeface="Arial"/>
            </a:endParaRPr>
          </a:p>
          <a:p>
            <a:r>
              <a:rPr lang="ru-RU" b="1" dirty="0">
                <a:solidFill>
                  <a:srgbClr val="00B050"/>
                </a:solidFill>
                <a:latin typeface="Arial"/>
              </a:rPr>
              <a:t>4. Шесть дней работай, и делай всякие дела твои; а день седьмой — суббота Господу Богу твоему.</a:t>
            </a:r>
            <a:endParaRPr lang="ru-RU" dirty="0">
              <a:solidFill>
                <a:srgbClr val="00B050"/>
              </a:solidFill>
              <a:latin typeface="Arial"/>
            </a:endParaRPr>
          </a:p>
          <a:p>
            <a:r>
              <a:rPr lang="ru-RU" b="1" dirty="0">
                <a:solidFill>
                  <a:srgbClr val="00B050"/>
                </a:solidFill>
                <a:latin typeface="Arial"/>
              </a:rPr>
              <a:t>5.  Почитай отца твоего и мать твою, чтобы продлились дни твои на земле.</a:t>
            </a:r>
            <a:endParaRPr lang="ru-RU" dirty="0">
              <a:solidFill>
                <a:srgbClr val="00B050"/>
              </a:solidFill>
              <a:latin typeface="Arial"/>
            </a:endParaRPr>
          </a:p>
          <a:p>
            <a:r>
              <a:rPr lang="ru-RU" b="1" dirty="0">
                <a:solidFill>
                  <a:srgbClr val="00B050"/>
                </a:solidFill>
                <a:latin typeface="Arial"/>
              </a:rPr>
              <a:t>6. Не убивай.</a:t>
            </a:r>
            <a:endParaRPr lang="ru-RU" dirty="0">
              <a:solidFill>
                <a:srgbClr val="00B050"/>
              </a:solidFill>
              <a:latin typeface="Arial"/>
            </a:endParaRPr>
          </a:p>
          <a:p>
            <a:r>
              <a:rPr lang="ru-RU" b="1" dirty="0">
                <a:solidFill>
                  <a:srgbClr val="00B050"/>
                </a:solidFill>
                <a:latin typeface="Arial"/>
              </a:rPr>
              <a:t>7. Не прелюбодействуй.</a:t>
            </a:r>
            <a:endParaRPr lang="ru-RU" dirty="0">
              <a:solidFill>
                <a:srgbClr val="00B050"/>
              </a:solidFill>
              <a:latin typeface="Arial"/>
            </a:endParaRPr>
          </a:p>
          <a:p>
            <a:r>
              <a:rPr lang="ru-RU" b="1" dirty="0">
                <a:solidFill>
                  <a:srgbClr val="00B050"/>
                </a:solidFill>
                <a:latin typeface="Arial"/>
              </a:rPr>
              <a:t>8. Не кради.</a:t>
            </a:r>
            <a:endParaRPr lang="ru-RU" dirty="0">
              <a:solidFill>
                <a:srgbClr val="00B050"/>
              </a:solidFill>
              <a:latin typeface="Arial"/>
            </a:endParaRPr>
          </a:p>
          <a:p>
            <a:r>
              <a:rPr lang="ru-RU" b="1" dirty="0">
                <a:solidFill>
                  <a:srgbClr val="00B050"/>
                </a:solidFill>
                <a:latin typeface="Arial"/>
              </a:rPr>
              <a:t>9. Не произноси ложного свидетельства на ближнего твоего.</a:t>
            </a:r>
            <a:endParaRPr lang="ru-RU" dirty="0">
              <a:solidFill>
                <a:srgbClr val="00B050"/>
              </a:solidFill>
              <a:latin typeface="Arial"/>
            </a:endParaRPr>
          </a:p>
          <a:p>
            <a:r>
              <a:rPr lang="ru-RU" b="1" dirty="0">
                <a:solidFill>
                  <a:srgbClr val="00B050"/>
                </a:solidFill>
                <a:latin typeface="Arial"/>
              </a:rPr>
              <a:t>10. Не желай дома ближнего твоего; не желай жены ближнего твоего; ни раба его, ни рабыни его, ни вола его, ни осла его, ничего, что у ближнего твоего.</a:t>
            </a:r>
            <a:endParaRPr lang="ru-RU" dirty="0">
              <a:solidFill>
                <a:srgbClr val="00B050"/>
              </a:solidFill>
              <a:latin typeface="Arial"/>
            </a:endParaRPr>
          </a:p>
          <a:p>
            <a:r>
              <a:rPr lang="ru-RU" dirty="0">
                <a:solidFill>
                  <a:srgbClr val="412AEE"/>
                </a:solidFill>
                <a:latin typeface="Arial"/>
              </a:rPr>
              <a:t/>
            </a:r>
            <a:br>
              <a:rPr lang="ru-RU" dirty="0">
                <a:solidFill>
                  <a:srgbClr val="412AEE"/>
                </a:solidFill>
                <a:latin typeface="Arial"/>
              </a:rPr>
            </a:br>
            <a:endParaRPr lang="ru-RU" dirty="0">
              <a:solidFill>
                <a:srgbClr val="412AEE"/>
              </a:solidFill>
            </a:endParaRPr>
          </a:p>
        </p:txBody>
      </p:sp>
    </p:spTree>
    <p:extLst>
      <p:ext uri="{BB962C8B-B14F-4D97-AF65-F5344CB8AC3E}">
        <p14:creationId xmlns:p14="http://schemas.microsoft.com/office/powerpoint/2010/main" val="4132098723"/>
      </p:ext>
    </p:extLst>
  </p:cSld>
  <p:clrMapOvr>
    <a:masterClrMapping/>
  </p:clrMapOvr>
  <mc:AlternateContent xmlns:mc="http://schemas.openxmlformats.org/markup-compatibility/2006" xmlns:p14="http://schemas.microsoft.com/office/powerpoint/2010/main">
    <mc:Choice Requires="p14">
      <p:transition p14:dur="250" advClick="0" advTm="2853"/>
    </mc:Choice>
    <mc:Fallback xmlns="">
      <p:transition advClick="0" advTm="285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 calcmode="lin" valueType="num">
                                      <p:cBhvr additive="base">
                                        <p:cTn id="3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additive="base">
                                        <p:cTn id="4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3">
                                            <p:txEl>
                                              <p:pRg st="6" end="6"/>
                                            </p:txEl>
                                          </p:spTgt>
                                        </p:tgtEl>
                                        <p:attrNameLst>
                                          <p:attrName>style.visibility</p:attrName>
                                        </p:attrNameLst>
                                      </p:cBhvr>
                                      <p:to>
                                        <p:strVal val="visible"/>
                                      </p:to>
                                    </p:set>
                                    <p:anim calcmode="lin" valueType="num">
                                      <p:cBhvr additive="base">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 calcmode="lin" valueType="num">
                                      <p:cBhvr additive="base">
                                        <p:cTn id="5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 calcmode="lin" valueType="num">
                                      <p:cBhvr additive="base">
                                        <p:cTn id="60"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1"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4" fill="hold" grpId="0" nodeType="clickEffect">
                                  <p:stCondLst>
                                    <p:cond delay="0"/>
                                  </p:stCondLst>
                                  <p:childTnLst>
                                    <p:set>
                                      <p:cBhvr>
                                        <p:cTn id="65" dur="1" fill="hold">
                                          <p:stCondLst>
                                            <p:cond delay="0"/>
                                          </p:stCondLst>
                                        </p:cTn>
                                        <p:tgtEl>
                                          <p:spTgt spid="3">
                                            <p:txEl>
                                              <p:pRg st="9" end="9"/>
                                            </p:txEl>
                                          </p:spTgt>
                                        </p:tgtEl>
                                        <p:attrNameLst>
                                          <p:attrName>style.visibility</p:attrName>
                                        </p:attrNameLst>
                                      </p:cBhvr>
                                      <p:to>
                                        <p:strVal val="visible"/>
                                      </p:to>
                                    </p:set>
                                    <p:anim calcmode="lin" valueType="num">
                                      <p:cBhvr additive="base">
                                        <p:cTn id="66"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10" end="10"/>
                                            </p:txEl>
                                          </p:spTgt>
                                        </p:tgtEl>
                                        <p:attrNameLst>
                                          <p:attrName>style.visibility</p:attrName>
                                        </p:attrNameLst>
                                      </p:cBhvr>
                                      <p:to>
                                        <p:strVal val="visible"/>
                                      </p:to>
                                    </p:set>
                                    <p:anim calcmode="lin" valueType="num">
                                      <p:cBhvr additive="base">
                                        <p:cTn id="7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44624"/>
            <a:ext cx="8686800" cy="6552728"/>
          </a:xfrm>
        </p:spPr>
        <p:txBody>
          <a:bodyPr/>
          <a:lstStyle/>
          <a:p>
            <a:pPr marL="0" indent="0">
              <a:buNone/>
            </a:pPr>
            <a:endParaRPr lang="ru-R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04664"/>
            <a:ext cx="7620000" cy="571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21505234"/>
      </p:ext>
    </p:extLst>
  </p:cSld>
  <p:clrMapOvr>
    <a:masterClrMapping/>
  </p:clrMapOvr>
  <mc:AlternateContent xmlns:mc="http://schemas.openxmlformats.org/markup-compatibility/2006" xmlns:p14="http://schemas.microsoft.com/office/powerpoint/2010/main">
    <mc:Choice Requires="p14">
      <p:transition p14:dur="250" advClick="0" advTm="4312"/>
    </mc:Choice>
    <mc:Fallback xmlns="">
      <p:transition advClick="0" advTm="431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heel(1)">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B0F0"/>
                </a:solidFill>
                <a:latin typeface="Times New Roman" pitchFamily="18" charset="0"/>
                <a:cs typeface="Times New Roman" pitchFamily="18" charset="0"/>
              </a:rPr>
              <a:t>                  ДЕСЯТАЯ ЗАПОВЕДЬ</a:t>
            </a:r>
            <a:endParaRPr lang="ru-RU" dirty="0">
              <a:solidFill>
                <a:srgbClr val="00B0F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85000" lnSpcReduction="20000"/>
          </a:bodyPr>
          <a:lstStyle/>
          <a:p>
            <a:r>
              <a:rPr lang="ru-RU" b="1" dirty="0">
                <a:solidFill>
                  <a:srgbClr val="92D050"/>
                </a:solidFill>
                <a:latin typeface="Arial"/>
              </a:rPr>
              <a:t>Не желай дома ближнего твоего; не желай жены ближнего твоего; ни раба его, ни рабыни его, ни вола его, ни осла его, ничего, что у ближнего твоего.</a:t>
            </a:r>
            <a:endParaRPr lang="ru-RU" dirty="0">
              <a:solidFill>
                <a:srgbClr val="92D050"/>
              </a:solidFill>
              <a:latin typeface="Arial"/>
            </a:endParaRPr>
          </a:p>
          <a:p>
            <a:pPr marL="0" indent="0">
              <a:buNone/>
            </a:pPr>
            <a:r>
              <a:rPr lang="ru-RU" dirty="0">
                <a:solidFill>
                  <a:srgbClr val="FF0000"/>
                </a:solidFill>
                <a:latin typeface="Arial"/>
              </a:rPr>
              <a:t>А это значит:</a:t>
            </a:r>
          </a:p>
          <a:p>
            <a:pPr marL="0" indent="0">
              <a:buNone/>
            </a:pPr>
            <a:r>
              <a:rPr lang="ru-RU" dirty="0">
                <a:solidFill>
                  <a:srgbClr val="FF0000"/>
                </a:solidFill>
                <a:latin typeface="Arial"/>
              </a:rPr>
              <a:t>Как только ты пожелал чужого, ты уже впал в грех. Теперь вопрос в том, опомнишься ли ты, спохватишься ли или и дальше станешь катиться по наклонной плоскости вниз, куда влечет тебя желание чужого?</a:t>
            </a:r>
          </a:p>
          <a:p>
            <a:pPr marL="0" indent="0">
              <a:buNone/>
            </a:pPr>
            <a:r>
              <a:rPr lang="ru-RU" dirty="0">
                <a:solidFill>
                  <a:srgbClr val="FF0000"/>
                </a:solidFill>
                <a:latin typeface="Arial"/>
              </a:rPr>
              <a:t>Желание — это семя греха. Греховный поступок — это уже урожай от посеянного и возросшего семени.</a:t>
            </a:r>
          </a:p>
          <a:p>
            <a:pPr marL="0" indent="0">
              <a:buNone/>
            </a:pPr>
            <a:endParaRPr lang="ru-RU" dirty="0">
              <a:solidFill>
                <a:srgbClr val="FF0000"/>
              </a:solidFill>
            </a:endParaRPr>
          </a:p>
        </p:txBody>
      </p:sp>
    </p:spTree>
    <p:custDataLst>
      <p:tags r:id="rId1"/>
    </p:custDataLst>
    <p:extLst>
      <p:ext uri="{BB962C8B-B14F-4D97-AF65-F5344CB8AC3E}">
        <p14:creationId xmlns:p14="http://schemas.microsoft.com/office/powerpoint/2010/main" val="4123873796"/>
      </p:ext>
    </p:extLst>
  </p:cSld>
  <p:clrMapOvr>
    <a:masterClrMapping/>
  </p:clrMapOvr>
  <mc:AlternateContent xmlns:mc="http://schemas.openxmlformats.org/markup-compatibility/2006" xmlns:p14="http://schemas.microsoft.com/office/powerpoint/2010/main">
    <mc:Choice Requires="p14">
      <p:transition p14:dur="250" advClick="0" advTm="30017"/>
    </mc:Choice>
    <mc:Fallback xmlns="">
      <p:transition advClick="0" advTm="3001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4800" y="332656"/>
            <a:ext cx="8686800" cy="5747469"/>
          </a:xfrm>
        </p:spPr>
        <p:txBody>
          <a:bodyPr/>
          <a:lstStyle/>
          <a:p>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8"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363755306"/>
      </p:ext>
    </p:extLst>
  </p:cSld>
  <p:clrMapOvr>
    <a:masterClrMapping/>
  </p:clrMapOvr>
  <mc:AlternateContent xmlns:mc="http://schemas.openxmlformats.org/markup-compatibility/2006" xmlns:p14="http://schemas.microsoft.com/office/powerpoint/2010/main">
    <mc:Choice Requires="p14">
      <p:transition p14:dur="250" advClick="0" advTm="4542"/>
    </mc:Choice>
    <mc:Fallback xmlns="">
      <p:transition advClick="0" advTm="454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circle(in)">
                                      <p:cBhvr>
                                        <p:cTn id="7" dur="20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l"/>
            <a:r>
              <a:rPr lang="ru-RU" sz="4000" b="1" dirty="0" smtClean="0">
                <a:solidFill>
                  <a:srgbClr val="00B0F0"/>
                </a:solidFill>
                <a:latin typeface="Times New Roman"/>
              </a:rPr>
              <a:t>                </a:t>
            </a:r>
            <a:r>
              <a:rPr lang="ru-RU" sz="4000" b="1" dirty="0" smtClean="0">
                <a:solidFill>
                  <a:srgbClr val="FF0000"/>
                </a:solidFill>
                <a:latin typeface="Times New Roman"/>
              </a:rPr>
              <a:t>ПЕРВАЯ </a:t>
            </a:r>
            <a:r>
              <a:rPr lang="ru-RU" sz="4000" b="1" dirty="0">
                <a:solidFill>
                  <a:srgbClr val="FF0000"/>
                </a:solidFill>
                <a:latin typeface="Times New Roman"/>
              </a:rPr>
              <a:t>ЗАПОВЕДЬ</a:t>
            </a:r>
            <a:r>
              <a:rPr lang="ru-RU" b="1" dirty="0">
                <a:solidFill>
                  <a:srgbClr val="000000"/>
                </a:solidFill>
                <a:latin typeface="Times New Roman"/>
              </a:rPr>
              <a:t/>
            </a:r>
            <a:br>
              <a:rPr lang="ru-RU" b="1" dirty="0">
                <a:solidFill>
                  <a:srgbClr val="000000"/>
                </a:solidFill>
                <a:latin typeface="Times New Roman"/>
              </a:rPr>
            </a:br>
            <a:endParaRPr lang="ru-RU" dirty="0"/>
          </a:p>
        </p:txBody>
      </p:sp>
      <p:sp>
        <p:nvSpPr>
          <p:cNvPr id="3" name="Объект 2"/>
          <p:cNvSpPr>
            <a:spLocks noGrp="1"/>
          </p:cNvSpPr>
          <p:nvPr>
            <p:ph idx="1"/>
          </p:nvPr>
        </p:nvSpPr>
        <p:spPr>
          <a:xfrm>
            <a:off x="457200" y="1124744"/>
            <a:ext cx="8229600" cy="5001419"/>
          </a:xfrm>
        </p:spPr>
        <p:txBody>
          <a:bodyPr>
            <a:noAutofit/>
          </a:bodyPr>
          <a:lstStyle/>
          <a:p>
            <a:pPr marL="0" indent="0">
              <a:buNone/>
            </a:pPr>
            <a:endParaRPr lang="ru-RU" sz="2000" b="1" dirty="0">
              <a:solidFill>
                <a:srgbClr val="00B050"/>
              </a:solidFill>
              <a:latin typeface="Times New Roman"/>
            </a:endParaRPr>
          </a:p>
          <a:p>
            <a:r>
              <a:rPr lang="ru-RU" sz="2000" b="1" dirty="0">
                <a:solidFill>
                  <a:srgbClr val="FFC000"/>
                </a:solidFill>
                <a:latin typeface="Arial"/>
              </a:rPr>
              <a:t>Я Господь, Бог твой… Да не будет у тебя других богов пред </a:t>
            </a:r>
            <a:r>
              <a:rPr lang="ru-RU" sz="2000" b="1" dirty="0" err="1">
                <a:solidFill>
                  <a:srgbClr val="FFC000"/>
                </a:solidFill>
                <a:latin typeface="Arial"/>
              </a:rPr>
              <a:t>лицем</a:t>
            </a:r>
            <a:r>
              <a:rPr lang="ru-RU" sz="2000" b="1" dirty="0">
                <a:solidFill>
                  <a:srgbClr val="FFC000"/>
                </a:solidFill>
                <a:latin typeface="Arial"/>
              </a:rPr>
              <a:t> Моим.</a:t>
            </a:r>
            <a:endParaRPr lang="ru-RU" sz="2000" dirty="0">
              <a:solidFill>
                <a:srgbClr val="FFC000"/>
              </a:solidFill>
              <a:latin typeface="Arial"/>
            </a:endParaRPr>
          </a:p>
          <a:p>
            <a:pPr marL="0" indent="0">
              <a:buNone/>
            </a:pPr>
            <a:r>
              <a:rPr lang="ru-RU" sz="2000" dirty="0">
                <a:solidFill>
                  <a:srgbClr val="00B0F0"/>
                </a:solidFill>
                <a:latin typeface="Arial"/>
              </a:rPr>
              <a:t>Это значит:</a:t>
            </a:r>
          </a:p>
          <a:p>
            <a:pPr marL="0" indent="0">
              <a:buNone/>
            </a:pPr>
            <a:r>
              <a:rPr lang="ru-RU" sz="2000" b="1" dirty="0">
                <a:solidFill>
                  <a:srgbClr val="00B0F0"/>
                </a:solidFill>
                <a:latin typeface="Arial"/>
              </a:rPr>
              <a:t>Бог един, </a:t>
            </a:r>
            <a:r>
              <a:rPr lang="ru-RU" sz="2000" dirty="0">
                <a:solidFill>
                  <a:srgbClr val="00B0F0"/>
                </a:solidFill>
                <a:latin typeface="Arial"/>
              </a:rPr>
              <a:t>и нет других богов, кроме Него. От Него происходят все творения, благодаря Ему живут и к Нему возвращаются. В Боге пребывает вся сила и мощь, и нет силы вне Бога. И сила света, и сила воды, и воздуха, и камня есть сила Божия. Если муравей ползет, рыба плывет и птица летит, то это — благодаря Богу. Способность семени расти, травы — дышать, человека — жить — суть способности Божии. Все эти способности — собственность Божия, и всякое творение свою способность существовать получает от Бога. Господь каждому дает, сколько считает нужным, и забирает назад, когда считает нужным. Поэтому, когда хочешь обрести способность делать что-либо, ищи только в Боге, ибо Господь Бог есть источник животворящей и могучей силы. Кроме Него никаких других источников нет.</a:t>
            </a:r>
          </a:p>
          <a:p>
            <a:pPr marL="0" indent="0">
              <a:buNone/>
            </a:pPr>
            <a:endParaRPr lang="ru-RU" sz="2000" dirty="0">
              <a:solidFill>
                <a:schemeClr val="accent6">
                  <a:lumMod val="75000"/>
                </a:schemeClr>
              </a:solidFill>
            </a:endParaRPr>
          </a:p>
        </p:txBody>
      </p:sp>
    </p:spTree>
    <p:custDataLst>
      <p:tags r:id="rId1"/>
    </p:custDataLst>
    <p:extLst>
      <p:ext uri="{BB962C8B-B14F-4D97-AF65-F5344CB8AC3E}">
        <p14:creationId xmlns:p14="http://schemas.microsoft.com/office/powerpoint/2010/main" val="1882432954"/>
      </p:ext>
    </p:extLst>
  </p:cSld>
  <p:clrMapOvr>
    <a:masterClrMapping/>
  </p:clrMapOvr>
  <mc:AlternateContent xmlns:mc="http://schemas.openxmlformats.org/markup-compatibility/2006" xmlns:p14="http://schemas.microsoft.com/office/powerpoint/2010/main">
    <mc:Choice Requires="p14">
      <p:transition p14:dur="250" advClick="0" advTm="37498"/>
    </mc:Choice>
    <mc:Fallback xmlns="">
      <p:transition advClick="0" advTm="37498"/>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907704" y="476672"/>
            <a:ext cx="4896544" cy="5976664"/>
          </a:xfrm>
        </p:spPr>
      </p:pic>
    </p:spTree>
    <p:custDataLst>
      <p:tags r:id="rId1"/>
    </p:custDataLst>
    <p:extLst>
      <p:ext uri="{BB962C8B-B14F-4D97-AF65-F5344CB8AC3E}">
        <p14:creationId xmlns:p14="http://schemas.microsoft.com/office/powerpoint/2010/main" val="3660938915"/>
      </p:ext>
    </p:extLst>
  </p:cSld>
  <p:clrMapOvr>
    <a:masterClrMapping/>
  </p:clrMapOvr>
  <mc:AlternateContent xmlns:mc="http://schemas.openxmlformats.org/markup-compatibility/2006" xmlns:p14="http://schemas.microsoft.com/office/powerpoint/2010/main">
    <mc:Choice Requires="p14">
      <p:transition p14:dur="250" advClick="0" advTm="5422"/>
    </mc:Choice>
    <mc:Fallback xmlns="">
      <p:transition advClick="0" advTm="542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cap="none" dirty="0" smtClean="0"/>
              <a:t>                  </a:t>
            </a:r>
            <a:r>
              <a:rPr lang="ru-RU" cap="none" dirty="0" smtClean="0">
                <a:solidFill>
                  <a:srgbClr val="00B050"/>
                </a:solidFill>
                <a:latin typeface="Times New Roman" pitchFamily="18" charset="0"/>
                <a:cs typeface="Times New Roman" pitchFamily="18" charset="0"/>
              </a:rPr>
              <a:t>ВТОРАЯ ЗАПОВЕДЬ</a:t>
            </a:r>
            <a:endParaRPr lang="ru-RU" cap="none" dirty="0">
              <a:solidFill>
                <a:srgbClr val="00B050"/>
              </a:solidFill>
              <a:latin typeface="Times New Roman" pitchFamily="18" charset="0"/>
              <a:cs typeface="Times New Roman" pitchFamily="18" charset="0"/>
            </a:endParaRPr>
          </a:p>
        </p:txBody>
      </p:sp>
      <p:sp>
        <p:nvSpPr>
          <p:cNvPr id="3" name="Объект 2"/>
          <p:cNvSpPr>
            <a:spLocks noGrp="1"/>
          </p:cNvSpPr>
          <p:nvPr>
            <p:ph idx="1"/>
          </p:nvPr>
        </p:nvSpPr>
        <p:spPr>
          <a:xfrm>
            <a:off x="304800" y="1340768"/>
            <a:ext cx="8686800" cy="4739357"/>
          </a:xfrm>
        </p:spPr>
        <p:txBody>
          <a:bodyPr>
            <a:normAutofit fontScale="77500" lnSpcReduction="20000"/>
          </a:bodyPr>
          <a:lstStyle/>
          <a:p>
            <a:r>
              <a:rPr lang="ru-RU" b="1" dirty="0">
                <a:solidFill>
                  <a:srgbClr val="FFC000"/>
                </a:solidFill>
                <a:latin typeface="Arial"/>
              </a:rPr>
              <a:t>Не делай себе кумира и никакого изображения того, что на небе вверху, и что на земле внизу, и что в воде ниже земли.</a:t>
            </a:r>
            <a:endParaRPr lang="ru-RU" dirty="0">
              <a:solidFill>
                <a:srgbClr val="FFC000"/>
              </a:solidFill>
              <a:latin typeface="Arial"/>
            </a:endParaRPr>
          </a:p>
          <a:p>
            <a:pPr marL="0" indent="0">
              <a:buNone/>
            </a:pPr>
            <a:r>
              <a:rPr lang="ru-RU" dirty="0">
                <a:solidFill>
                  <a:srgbClr val="FF0000"/>
                </a:solidFill>
                <a:latin typeface="Arial"/>
              </a:rPr>
              <a:t>Это означает:</a:t>
            </a:r>
          </a:p>
          <a:p>
            <a:pPr marL="0" indent="0">
              <a:buNone/>
            </a:pPr>
            <a:r>
              <a:rPr lang="ru-RU" dirty="0" smtClean="0">
                <a:solidFill>
                  <a:srgbClr val="FF0000"/>
                </a:solidFill>
                <a:latin typeface="Arial"/>
              </a:rPr>
              <a:t>Не </a:t>
            </a:r>
            <a:r>
              <a:rPr lang="ru-RU" dirty="0">
                <a:solidFill>
                  <a:srgbClr val="FF0000"/>
                </a:solidFill>
                <a:latin typeface="Arial"/>
              </a:rPr>
              <a:t>обожествляй творение вместо Творца. Если ты </a:t>
            </a:r>
            <a:r>
              <a:rPr lang="ru-RU" dirty="0" smtClean="0">
                <a:solidFill>
                  <a:srgbClr val="FF0000"/>
                </a:solidFill>
                <a:latin typeface="Arial"/>
              </a:rPr>
              <a:t>     взошел </a:t>
            </a:r>
            <a:r>
              <a:rPr lang="ru-RU" dirty="0">
                <a:solidFill>
                  <a:srgbClr val="FF0000"/>
                </a:solidFill>
                <a:latin typeface="Arial"/>
              </a:rPr>
              <a:t>на высокую гору, где встретился с Господом Богом, зачем тебе оглядываться на отражение в луже под горой? Если некий человек жаждал видеть царя и после долгих усилий сумел предстать пред ним, зачем ему тогда озираться направо и налево на слуг царских? Он может озираться по двум причинам: или потому, что не смеет предстать один на один перед царем, или же потому, что думает: царь в одиночку ему помочь не сможет.</a:t>
            </a:r>
          </a:p>
          <a:p>
            <a:pPr marL="0" indent="0">
              <a:buNone/>
            </a:pPr>
            <a:endParaRPr lang="ru-RU" dirty="0"/>
          </a:p>
        </p:txBody>
      </p:sp>
    </p:spTree>
    <p:custDataLst>
      <p:tags r:id="rId1"/>
    </p:custDataLst>
    <p:extLst>
      <p:ext uri="{BB962C8B-B14F-4D97-AF65-F5344CB8AC3E}">
        <p14:creationId xmlns:p14="http://schemas.microsoft.com/office/powerpoint/2010/main" val="510041106"/>
      </p:ext>
    </p:extLst>
  </p:cSld>
  <p:clrMapOvr>
    <a:masterClrMapping/>
  </p:clrMapOvr>
  <mc:AlternateContent xmlns:mc="http://schemas.openxmlformats.org/markup-compatibility/2006" xmlns:p14="http://schemas.microsoft.com/office/powerpoint/2010/main">
    <mc:Choice Requires="p14">
      <p:transition p14:dur="250" advClick="0" advTm="33729"/>
    </mc:Choice>
    <mc:Fallback xmlns="">
      <p:transition advClick="0" advTm="3372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835696" y="476672"/>
            <a:ext cx="5040560" cy="59046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ustDataLst>
      <p:tags r:id="rId1"/>
    </p:custDataLst>
    <p:extLst>
      <p:ext uri="{BB962C8B-B14F-4D97-AF65-F5344CB8AC3E}">
        <p14:creationId xmlns:p14="http://schemas.microsoft.com/office/powerpoint/2010/main" val="2918367622"/>
      </p:ext>
    </p:extLst>
  </p:cSld>
  <p:clrMapOvr>
    <a:masterClrMapping/>
  </p:clrMapOvr>
  <mc:AlternateContent xmlns:mc="http://schemas.openxmlformats.org/markup-compatibility/2006" xmlns:p14="http://schemas.microsoft.com/office/powerpoint/2010/main">
    <mc:Choice Requires="p14">
      <p:transition p14:dur="250" advClick="0" advTm="4679"/>
    </mc:Choice>
    <mc:Fallback xmlns="">
      <p:transition advClick="0" advTm="4679"/>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00B0F0"/>
                </a:solidFill>
                <a:latin typeface="Times New Roman" pitchFamily="18" charset="0"/>
                <a:cs typeface="Times New Roman" pitchFamily="18" charset="0"/>
              </a:rPr>
              <a:t>Третья заповедь</a:t>
            </a:r>
            <a:endParaRPr lang="ru-RU" dirty="0">
              <a:solidFill>
                <a:srgbClr val="00B0F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77500" lnSpcReduction="20000"/>
          </a:bodyPr>
          <a:lstStyle/>
          <a:p>
            <a:r>
              <a:rPr lang="ru-RU" b="1" dirty="0" smtClean="0">
                <a:solidFill>
                  <a:srgbClr val="412AEE"/>
                </a:solidFill>
                <a:latin typeface="Arial"/>
              </a:rPr>
              <a:t>Не </a:t>
            </a:r>
            <a:r>
              <a:rPr lang="ru-RU" b="1" dirty="0">
                <a:solidFill>
                  <a:srgbClr val="412AEE"/>
                </a:solidFill>
                <a:latin typeface="Arial"/>
              </a:rPr>
              <a:t>произноси имени Господа, Бога твоего, напрасно, ибо Господь не оставит без наказания того, кто произносит имя Его напрасно.</a:t>
            </a:r>
            <a:endParaRPr lang="ru-RU" dirty="0">
              <a:solidFill>
                <a:srgbClr val="412AEE"/>
              </a:solidFill>
              <a:latin typeface="Arial"/>
            </a:endParaRPr>
          </a:p>
          <a:p>
            <a:pPr marL="0" indent="0">
              <a:buNone/>
            </a:pPr>
            <a:r>
              <a:rPr lang="ru-RU" sz="3400" dirty="0" smtClean="0">
                <a:solidFill>
                  <a:srgbClr val="00B050"/>
                </a:solidFill>
                <a:latin typeface="Arial"/>
              </a:rPr>
              <a:t>Что</a:t>
            </a:r>
            <a:r>
              <a:rPr lang="ru-RU" sz="3400" dirty="0">
                <a:solidFill>
                  <a:srgbClr val="00B050"/>
                </a:solidFill>
                <a:latin typeface="Arial"/>
              </a:rPr>
              <a:t>, неужели бывают такие люди, которые решаются поминать без причины и надобности имя, приводящее в трепет, — имя Господа Бога Всевышнего? Когда на небе произносится имя Божие, небеса склоняются, звезды вспыхивают ярче, Архангелы и Ангелы воспевают: «Свят, Свят, Свят Господь </a:t>
            </a:r>
            <a:r>
              <a:rPr lang="ru-RU" sz="3400" dirty="0" err="1">
                <a:solidFill>
                  <a:srgbClr val="00B050"/>
                </a:solidFill>
                <a:latin typeface="Arial"/>
              </a:rPr>
              <a:t>Саваоф</a:t>
            </a:r>
            <a:r>
              <a:rPr lang="ru-RU" sz="3400" dirty="0">
                <a:solidFill>
                  <a:srgbClr val="00B050"/>
                </a:solidFill>
                <a:latin typeface="Arial"/>
              </a:rPr>
              <a:t>», а святители и угодники Божии падают ниц. Тогда кто же из смертных дерзает поминать Пресвятое имя Божие без душевного трепета и без глубокого воздыхания от тоски по Богу?</a:t>
            </a:r>
          </a:p>
          <a:p>
            <a:endParaRPr lang="ru-RU" dirty="0"/>
          </a:p>
        </p:txBody>
      </p:sp>
    </p:spTree>
    <p:custDataLst>
      <p:tags r:id="rId1"/>
    </p:custDataLst>
    <p:extLst>
      <p:ext uri="{BB962C8B-B14F-4D97-AF65-F5344CB8AC3E}">
        <p14:creationId xmlns:p14="http://schemas.microsoft.com/office/powerpoint/2010/main" val="2486538426"/>
      </p:ext>
    </p:extLst>
  </p:cSld>
  <p:clrMapOvr>
    <a:masterClrMapping/>
  </p:clrMapOvr>
  <mc:AlternateContent xmlns:mc="http://schemas.openxmlformats.org/markup-compatibility/2006" xmlns:p14="http://schemas.microsoft.com/office/powerpoint/2010/main">
    <mc:Choice Requires="p14">
      <p:transition p14:dur="250" advClick="0" advTm="31951"/>
    </mc:Choice>
    <mc:Fallback xmlns="">
      <p:transition advClick="0" advTm="31951"/>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19672" y="980728"/>
            <a:ext cx="6120680" cy="4680520"/>
          </a:xfrm>
        </p:spPr>
      </p:pic>
    </p:spTree>
    <p:custDataLst>
      <p:tags r:id="rId1"/>
    </p:custDataLst>
    <p:extLst>
      <p:ext uri="{BB962C8B-B14F-4D97-AF65-F5344CB8AC3E}">
        <p14:creationId xmlns:p14="http://schemas.microsoft.com/office/powerpoint/2010/main" val="583582522"/>
      </p:ext>
    </p:extLst>
  </p:cSld>
  <p:clrMapOvr>
    <a:masterClrMapping/>
  </p:clrMapOvr>
  <mc:AlternateContent xmlns:mc="http://schemas.openxmlformats.org/markup-compatibility/2006" xmlns:p14="http://schemas.microsoft.com/office/powerpoint/2010/main">
    <mc:Choice Requires="p14">
      <p:transition p14:dur="250" advClick="0" advTm="3945"/>
    </mc:Choice>
    <mc:Fallback xmlns="">
      <p:transition advClick="0" advTm="394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dirty="0" smtClean="0">
                <a:solidFill>
                  <a:srgbClr val="7030A0"/>
                </a:solidFill>
                <a:latin typeface="Times New Roman" pitchFamily="18" charset="0"/>
                <a:cs typeface="Times New Roman" pitchFamily="18" charset="0"/>
              </a:rPr>
              <a:t>Четвёртая заповедь</a:t>
            </a:r>
            <a:endParaRPr lang="ru-RU" dirty="0">
              <a:solidFill>
                <a:srgbClr val="7030A0"/>
              </a:solidFill>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25000" lnSpcReduction="20000"/>
          </a:bodyPr>
          <a:lstStyle/>
          <a:p>
            <a:endParaRPr lang="ru-RU" b="1" dirty="0">
              <a:solidFill>
                <a:srgbClr val="000000"/>
              </a:solidFill>
              <a:latin typeface="Times New Roman"/>
            </a:endParaRPr>
          </a:p>
          <a:p>
            <a:r>
              <a:rPr lang="ru-RU" sz="11200" b="1" dirty="0">
                <a:solidFill>
                  <a:srgbClr val="FFC000"/>
                </a:solidFill>
                <a:latin typeface="Arial"/>
              </a:rPr>
              <a:t>Шесть дней работай, и делай всякие дела твои; а день седьмой — суббота Господу Богу твоему.</a:t>
            </a:r>
            <a:endParaRPr lang="ru-RU" sz="11200" dirty="0">
              <a:solidFill>
                <a:srgbClr val="FFC000"/>
              </a:solidFill>
              <a:latin typeface="Arial"/>
            </a:endParaRPr>
          </a:p>
          <a:p>
            <a:pPr marL="0" indent="0">
              <a:buNone/>
            </a:pPr>
            <a:r>
              <a:rPr lang="ru-RU" sz="11200" dirty="0">
                <a:solidFill>
                  <a:srgbClr val="00B050"/>
                </a:solidFill>
                <a:latin typeface="Arial"/>
              </a:rPr>
              <a:t>Это значит:</a:t>
            </a:r>
          </a:p>
          <a:p>
            <a:pPr marL="0" indent="0">
              <a:buNone/>
            </a:pPr>
            <a:r>
              <a:rPr lang="ru-RU" sz="11200" dirty="0">
                <a:solidFill>
                  <a:srgbClr val="00B050"/>
                </a:solidFill>
                <a:latin typeface="Arial"/>
              </a:rPr>
              <a:t>Шесть дней созидал Творец, а на седьмой день почивал от трудов Своих. Шесть дней временны, суетны и недолговечны, а седьмой — вечен, </a:t>
            </a:r>
            <a:r>
              <a:rPr lang="ru-RU" sz="11200" dirty="0" err="1">
                <a:solidFill>
                  <a:srgbClr val="00B050"/>
                </a:solidFill>
                <a:latin typeface="Arial"/>
              </a:rPr>
              <a:t>мирен</a:t>
            </a:r>
            <a:r>
              <a:rPr lang="ru-RU" sz="11200" dirty="0">
                <a:solidFill>
                  <a:srgbClr val="00B050"/>
                </a:solidFill>
                <a:latin typeface="Arial"/>
              </a:rPr>
              <a:t> и долговечен. Сотворением мира Господь Бог вошел во время, но не вышел из вечности. </a:t>
            </a:r>
            <a:r>
              <a:rPr lang="ru-RU" sz="11200" i="1" dirty="0">
                <a:solidFill>
                  <a:srgbClr val="00B050"/>
                </a:solidFill>
                <a:latin typeface="Arial"/>
              </a:rPr>
              <a:t>Тайна сия велика</a:t>
            </a:r>
            <a:r>
              <a:rPr lang="ru-RU" sz="11200" i="1" dirty="0" smtClean="0">
                <a:solidFill>
                  <a:srgbClr val="00B050"/>
                </a:solidFill>
                <a:latin typeface="Arial"/>
              </a:rPr>
              <a:t>…</a:t>
            </a:r>
            <a:r>
              <a:rPr lang="ru-RU" sz="11200" dirty="0" smtClean="0">
                <a:solidFill>
                  <a:srgbClr val="00B050"/>
                </a:solidFill>
                <a:latin typeface="Arial"/>
              </a:rPr>
              <a:t>, </a:t>
            </a:r>
            <a:r>
              <a:rPr lang="ru-RU" sz="11200" dirty="0">
                <a:solidFill>
                  <a:srgbClr val="00B050"/>
                </a:solidFill>
                <a:latin typeface="Arial"/>
              </a:rPr>
              <a:t>и о ней приличествует больше мыслить, чем говорить, ибо она доступна не всякому, но лишь Божьим избранникам.</a:t>
            </a:r>
          </a:p>
          <a:p>
            <a:pPr marL="0" indent="0">
              <a:buNone/>
            </a:pPr>
            <a:r>
              <a:rPr lang="ru-RU" dirty="0">
                <a:solidFill>
                  <a:srgbClr val="000000"/>
                </a:solidFill>
                <a:latin typeface="Arial"/>
              </a:rPr>
              <a:t/>
            </a:r>
            <a:br>
              <a:rPr lang="ru-RU" dirty="0">
                <a:solidFill>
                  <a:srgbClr val="000000"/>
                </a:solidFill>
                <a:latin typeface="Arial"/>
              </a:rPr>
            </a:br>
            <a:endParaRPr lang="ru-RU" dirty="0"/>
          </a:p>
        </p:txBody>
      </p:sp>
    </p:spTree>
    <p:custDataLst>
      <p:tags r:id="rId1"/>
    </p:custDataLst>
    <p:extLst>
      <p:ext uri="{BB962C8B-B14F-4D97-AF65-F5344CB8AC3E}">
        <p14:creationId xmlns:p14="http://schemas.microsoft.com/office/powerpoint/2010/main" val="1058106036"/>
      </p:ext>
    </p:extLst>
  </p:cSld>
  <p:clrMapOvr>
    <a:masterClrMapping/>
  </p:clrMapOvr>
  <mc:AlternateContent xmlns:mc="http://schemas.openxmlformats.org/markup-compatibility/2006" xmlns:p14="http://schemas.microsoft.com/office/powerpoint/2010/main">
    <mc:Choice Requires="p14">
      <p:transition p14:dur="250" advClick="0" advTm="24800"/>
    </mc:Choice>
    <mc:Fallback xmlns="">
      <p:transition advClick="0" advTm="248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3|2.6|2.4|2.1"/>
</p:tagLst>
</file>

<file path=ppt/tags/tag10.xml><?xml version="1.0" encoding="utf-8"?>
<p:tagLst xmlns:a="http://schemas.openxmlformats.org/drawingml/2006/main" xmlns:r="http://schemas.openxmlformats.org/officeDocument/2006/relationships" xmlns:p="http://schemas.openxmlformats.org/presentationml/2006/main">
  <p:tag name="TIMING" val="|0.7"/>
</p:tagLst>
</file>

<file path=ppt/tags/tag11.xml><?xml version="1.0" encoding="utf-8"?>
<p:tagLst xmlns:a="http://schemas.openxmlformats.org/drawingml/2006/main" xmlns:r="http://schemas.openxmlformats.org/officeDocument/2006/relationships" xmlns:p="http://schemas.openxmlformats.org/presentationml/2006/main">
  <p:tag name="TIMING" val="|0.9|2.2|0.8|0.8"/>
</p:tagLst>
</file>

<file path=ppt/tags/tag12.xml><?xml version="1.0" encoding="utf-8"?>
<p:tagLst xmlns:a="http://schemas.openxmlformats.org/drawingml/2006/main" xmlns:r="http://schemas.openxmlformats.org/officeDocument/2006/relationships" xmlns:p="http://schemas.openxmlformats.org/presentationml/2006/main">
  <p:tag name="TIMING" val="|1"/>
</p:tagLst>
</file>

<file path=ppt/tags/tag13.xml><?xml version="1.0" encoding="utf-8"?>
<p:tagLst xmlns:a="http://schemas.openxmlformats.org/drawingml/2006/main" xmlns:r="http://schemas.openxmlformats.org/officeDocument/2006/relationships" xmlns:p="http://schemas.openxmlformats.org/presentationml/2006/main">
  <p:tag name="TIMING" val="|0.7|1.1|3.7|0.9"/>
</p:tagLst>
</file>

<file path=ppt/tags/tag14.xml><?xml version="1.0" encoding="utf-8"?>
<p:tagLst xmlns:a="http://schemas.openxmlformats.org/drawingml/2006/main" xmlns:r="http://schemas.openxmlformats.org/officeDocument/2006/relationships" xmlns:p="http://schemas.openxmlformats.org/presentationml/2006/main">
  <p:tag name="TIMING" val="|0.7"/>
</p:tagLst>
</file>

<file path=ppt/tags/tag15.xml><?xml version="1.0" encoding="utf-8"?>
<p:tagLst xmlns:a="http://schemas.openxmlformats.org/drawingml/2006/main" xmlns:r="http://schemas.openxmlformats.org/officeDocument/2006/relationships" xmlns:p="http://schemas.openxmlformats.org/presentationml/2006/main">
  <p:tag name="TIMING" val="|0.7|4.3|1|0.7"/>
</p:tagLst>
</file>

<file path=ppt/tags/tag16.xml><?xml version="1.0" encoding="utf-8"?>
<p:tagLst xmlns:a="http://schemas.openxmlformats.org/drawingml/2006/main" xmlns:r="http://schemas.openxmlformats.org/officeDocument/2006/relationships" xmlns:p="http://schemas.openxmlformats.org/presentationml/2006/main">
  <p:tag name="TIMING" val="|0.9"/>
</p:tagLst>
</file>

<file path=ppt/tags/tag17.xml><?xml version="1.0" encoding="utf-8"?>
<p:tagLst xmlns:a="http://schemas.openxmlformats.org/drawingml/2006/main" xmlns:r="http://schemas.openxmlformats.org/officeDocument/2006/relationships" xmlns:p="http://schemas.openxmlformats.org/presentationml/2006/main">
  <p:tag name="TIMING" val="|0.7|2.2|2.3|0.7"/>
</p:tagLst>
</file>

<file path=ppt/tags/tag18.xml><?xml version="1.0" encoding="utf-8"?>
<p:tagLst xmlns:a="http://schemas.openxmlformats.org/drawingml/2006/main" xmlns:r="http://schemas.openxmlformats.org/officeDocument/2006/relationships" xmlns:p="http://schemas.openxmlformats.org/presentationml/2006/main">
  <p:tag name="TIMING" val="|1.2"/>
</p:tagLst>
</file>

<file path=ppt/tags/tag19.xml><?xml version="1.0" encoding="utf-8"?>
<p:tagLst xmlns:a="http://schemas.openxmlformats.org/drawingml/2006/main" xmlns:r="http://schemas.openxmlformats.org/officeDocument/2006/relationships" xmlns:p="http://schemas.openxmlformats.org/presentationml/2006/main">
  <p:tag name="TIMING" val="|0.9|2.2|6.8|1.1|11.3"/>
</p:tagLst>
</file>

<file path=ppt/tags/tag2.xml><?xml version="1.0" encoding="utf-8"?>
<p:tagLst xmlns:a="http://schemas.openxmlformats.org/drawingml/2006/main" xmlns:r="http://schemas.openxmlformats.org/officeDocument/2006/relationships" xmlns:p="http://schemas.openxmlformats.org/presentationml/2006/main">
  <p:tag name="TIMING" val="|1.4"/>
</p:tagLst>
</file>

<file path=ppt/tags/tag20.xml><?xml version="1.0" encoding="utf-8"?>
<p:tagLst xmlns:a="http://schemas.openxmlformats.org/drawingml/2006/main" xmlns:r="http://schemas.openxmlformats.org/officeDocument/2006/relationships" xmlns:p="http://schemas.openxmlformats.org/presentationml/2006/main">
  <p:tag name="TIMING" val="|1"/>
</p:tagLst>
</file>

<file path=ppt/tags/tag3.xml><?xml version="1.0" encoding="utf-8"?>
<p:tagLst xmlns:a="http://schemas.openxmlformats.org/drawingml/2006/main" xmlns:r="http://schemas.openxmlformats.org/officeDocument/2006/relationships" xmlns:p="http://schemas.openxmlformats.org/presentationml/2006/main">
  <p:tag name="TIMING" val="|1.1|2.5|4|1.6"/>
</p:tagLst>
</file>

<file path=ppt/tags/tag4.xml><?xml version="1.0" encoding="utf-8"?>
<p:tagLst xmlns:a="http://schemas.openxmlformats.org/drawingml/2006/main" xmlns:r="http://schemas.openxmlformats.org/officeDocument/2006/relationships" xmlns:p="http://schemas.openxmlformats.org/presentationml/2006/main">
  <p:tag name="TIMING" val="|0.8"/>
</p:tagLst>
</file>

<file path=ppt/tags/tag5.xml><?xml version="1.0" encoding="utf-8"?>
<p:tagLst xmlns:a="http://schemas.openxmlformats.org/drawingml/2006/main" xmlns:r="http://schemas.openxmlformats.org/officeDocument/2006/relationships" xmlns:p="http://schemas.openxmlformats.org/presentationml/2006/main">
  <p:tag name="TIMING" val="|1|2|4.6"/>
</p:tagLst>
</file>

<file path=ppt/tags/tag6.xml><?xml version="1.0" encoding="utf-8"?>
<p:tagLst xmlns:a="http://schemas.openxmlformats.org/drawingml/2006/main" xmlns:r="http://schemas.openxmlformats.org/officeDocument/2006/relationships" xmlns:p="http://schemas.openxmlformats.org/presentationml/2006/main">
  <p:tag name="TIMING" val="|1.3"/>
</p:tagLst>
</file>

<file path=ppt/tags/tag7.xml><?xml version="1.0" encoding="utf-8"?>
<p:tagLst xmlns:a="http://schemas.openxmlformats.org/drawingml/2006/main" xmlns:r="http://schemas.openxmlformats.org/officeDocument/2006/relationships" xmlns:p="http://schemas.openxmlformats.org/presentationml/2006/main">
  <p:tag name="TIMING" val="|0.7|2.2|3.5|1.2|14.7"/>
</p:tagLst>
</file>

<file path=ppt/tags/tag8.xml><?xml version="1.0" encoding="utf-8"?>
<p:tagLst xmlns:a="http://schemas.openxmlformats.org/drawingml/2006/main" xmlns:r="http://schemas.openxmlformats.org/officeDocument/2006/relationships" xmlns:p="http://schemas.openxmlformats.org/presentationml/2006/main">
  <p:tag name="TIMING" val="|0.9"/>
</p:tagLst>
</file>

<file path=ppt/tags/tag9.xml><?xml version="1.0" encoding="utf-8"?>
<p:tagLst xmlns:a="http://schemas.openxmlformats.org/drawingml/2006/main" xmlns:r="http://schemas.openxmlformats.org/officeDocument/2006/relationships" xmlns:p="http://schemas.openxmlformats.org/presentationml/2006/main">
  <p:tag name="TIMING" val="|0.6|2|3.6|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198</TotalTime>
  <Words>782</Words>
  <Application>Microsoft Office PowerPoint</Application>
  <PresentationFormat>Экран (4:3)</PresentationFormat>
  <Paragraphs>58</Paragraphs>
  <Slides>22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Трек</vt:lpstr>
      <vt:lpstr>Десять заповедей</vt:lpstr>
      <vt:lpstr>      10 Заповедей</vt:lpstr>
      <vt:lpstr>                ПЕРВАЯ ЗАПОВЕДЬ </vt:lpstr>
      <vt:lpstr>Презентация PowerPoint</vt:lpstr>
      <vt:lpstr>                  ВТОРАЯ ЗАПОВЕДЬ</vt:lpstr>
      <vt:lpstr>Презентация PowerPoint</vt:lpstr>
      <vt:lpstr>                   Третья заповедь</vt:lpstr>
      <vt:lpstr>Презентация PowerPoint</vt:lpstr>
      <vt:lpstr>            Четвёртая заповедь</vt:lpstr>
      <vt:lpstr>Презентация PowerPoint</vt:lpstr>
      <vt:lpstr>                    Пятая заповедь</vt:lpstr>
      <vt:lpstr>Презентация PowerPoint</vt:lpstr>
      <vt:lpstr>                  ШЕСТАЯ ЗАПОВЕДЬ</vt:lpstr>
      <vt:lpstr>Презентация PowerPoint</vt:lpstr>
      <vt:lpstr>              Седьмая заповедь</vt:lpstr>
      <vt:lpstr>Презентация PowerPoint</vt:lpstr>
      <vt:lpstr>               ВОСЬМАЯ ЗАПОВЕДЬ</vt:lpstr>
      <vt:lpstr>Презентация PowerPoint</vt:lpstr>
      <vt:lpstr>              ДЕВЯТАЯ ЗАПОВЕДЬ   </vt:lpstr>
      <vt:lpstr>Презентация PowerPoint</vt:lpstr>
      <vt:lpstr>                  ДЕСЯТАЯ ЗАПОВЕДЬ</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заповедей</dc:title>
  <dc:creator>Няшки</dc:creator>
  <cp:lastModifiedBy>VIP</cp:lastModifiedBy>
  <cp:revision>24</cp:revision>
  <dcterms:created xsi:type="dcterms:W3CDTF">2014-11-01T12:26:47Z</dcterms:created>
  <dcterms:modified xsi:type="dcterms:W3CDTF">2015-04-02T08:32:29Z</dcterms:modified>
</cp:coreProperties>
</file>