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на тему: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Симметрия в ботанике</a:t>
            </a:r>
            <a:endParaRPr lang="ru-RU" dirty="0"/>
          </a:p>
        </p:txBody>
      </p:sp>
      <p:pic>
        <p:nvPicPr>
          <p:cNvPr id="4" name="Рисунок 3" descr="899_lauraklein.800px-Leaf_1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404664"/>
            <a:ext cx="3051042" cy="228828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/>
          <a:lstStyle/>
          <a:p>
            <a:r>
              <a:rPr lang="ru-RU" dirty="0" smtClean="0"/>
              <a:t>Осевая симметрия присуща различным видам растений и грибам, и их частям.</a:t>
            </a:r>
          </a:p>
          <a:p>
            <a:r>
              <a:rPr lang="ru-RU" dirty="0" smtClean="0"/>
              <a:t>Центральная симметрия наиболее характерна для плодов растений и некоторых цветов.</a:t>
            </a:r>
          </a:p>
          <a:p>
            <a:r>
              <a:rPr lang="ru-RU" dirty="0" smtClean="0"/>
              <a:t>Симметрия – это не только математическое понятие. Симметрия в живой природе: в животном и растительном мире, – передается генетически из поколения в поколение.</a:t>
            </a:r>
            <a:endParaRPr lang="ru-RU" dirty="0"/>
          </a:p>
        </p:txBody>
      </p:sp>
      <p:pic>
        <p:nvPicPr>
          <p:cNvPr id="4" name="Рисунок 3" descr="0_6e8f9_86768717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43610">
            <a:off x="5746517" y="3865851"/>
            <a:ext cx="2918057" cy="24694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0_7aaf7_cfd0bf84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275287">
            <a:off x="3463637" y="3594224"/>
            <a:ext cx="3066790" cy="2803238"/>
          </a:xfrm>
          <a:prstGeom prst="rect">
            <a:avLst/>
          </a:prstGeom>
        </p:spPr>
      </p:pic>
      <p:pic>
        <p:nvPicPr>
          <p:cNvPr id="6" name="Рисунок 5" descr="risunok19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389074">
            <a:off x="1017445" y="4271834"/>
            <a:ext cx="2431894" cy="219654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Работу выполнила: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Пичугова Евгения 5-12</a:t>
            </a:r>
            <a:endParaRPr lang="ru-RU" dirty="0"/>
          </a:p>
        </p:txBody>
      </p:sp>
      <p:pic>
        <p:nvPicPr>
          <p:cNvPr id="4" name="Рисунок 3" descr="899_lauraklein.800px-Leaf_1_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27088">
            <a:off x="5584180" y="4033236"/>
            <a:ext cx="3099048" cy="232428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5" name="Рисунок 4" descr="0_7aaf7_cfd0bf84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86417">
            <a:off x="176648" y="-21122"/>
            <a:ext cx="3205555" cy="2930078"/>
          </a:xfrm>
          <a:prstGeom prst="rect">
            <a:avLst/>
          </a:prstGeom>
        </p:spPr>
      </p:pic>
      <p:pic>
        <p:nvPicPr>
          <p:cNvPr id="6" name="Рисунок 5" descr="symmetry_osevay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260648"/>
            <a:ext cx="2735443" cy="21050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55232"/>
          </a:xfrm>
        </p:spPr>
        <p:txBody>
          <a:bodyPr/>
          <a:lstStyle/>
          <a:p>
            <a:r>
              <a:rPr lang="ru-RU" dirty="0" smtClean="0"/>
              <a:t>В 5 веке до н. э. на явление симметрии в живой природе обратили внимание в Древней Греции пифагорейцы, в связи с развитием ими учения о гармонии. В 19 веке появлялись отдельные работы, касающиеся этой темы. А в 1961 году, как результат многовековых исследований, посвященных поиску красоты и гармонии окружающей нас природы, появилась наука </a:t>
            </a:r>
            <a:r>
              <a:rPr lang="ru-RU" dirty="0" err="1" smtClean="0"/>
              <a:t>биосимметрика</a:t>
            </a:r>
            <a:r>
              <a:rPr lang="ru-RU" dirty="0" smtClean="0"/>
              <a:t>.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21353699">
            <a:off x="467544" y="260648"/>
            <a:ext cx="8280920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Ботаника – наука о растениях.</a:t>
            </a: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01310">
            <a:off x="5342561" y="4675506"/>
            <a:ext cx="2897159" cy="16667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67200"/>
          </a:xfrm>
        </p:spPr>
        <p:txBody>
          <a:bodyPr/>
          <a:lstStyle/>
          <a:p>
            <a:r>
              <a:rPr lang="ru-RU" dirty="0" smtClean="0"/>
              <a:t>Сферическая симметрия — симметричность относительно вращений в трёхмерном пространстве на произвольные углы.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21253648">
            <a:off x="457200" y="152400"/>
            <a:ext cx="8229600" cy="1219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 биологических объектов встречаются следующие типы симметрии:</a:t>
            </a:r>
            <a:endParaRPr lang="ru-RU" sz="3200" dirty="0"/>
          </a:p>
        </p:txBody>
      </p:sp>
      <p:pic>
        <p:nvPicPr>
          <p:cNvPr id="4" name="Рисунок 3" descr="2267085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3068960"/>
            <a:ext cx="3522588" cy="315394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/>
          <a:lstStyle/>
          <a:p>
            <a:r>
              <a:rPr lang="ru-RU" dirty="0" smtClean="0"/>
              <a:t>Симметрия n-порядка — симметричность относительно поворотов на угол 360°/</a:t>
            </a:r>
            <a:r>
              <a:rPr lang="ru-RU" dirty="0" err="1" smtClean="0"/>
              <a:t>n</a:t>
            </a:r>
            <a:r>
              <a:rPr lang="ru-RU" dirty="0" smtClean="0"/>
              <a:t> вокруг какой-либо оси.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Двусторонняя (билатеральная) симметрия — симметричность относительно зеркального отражения. 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133_html_25ca5f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1392606"/>
            <a:ext cx="3168352" cy="222901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7165502052_51dcc6c7cc_z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4581128"/>
            <a:ext cx="3240360" cy="192501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</p:spPr>
        <p:txBody>
          <a:bodyPr/>
          <a:lstStyle/>
          <a:p>
            <a:r>
              <a:rPr lang="ru-RU" dirty="0" smtClean="0"/>
              <a:t>Трансляционная симметрия — симметричность относительно сдвигов пространства в каком-либо направлении на некоторое расстояние. </a:t>
            </a:r>
            <a:endParaRPr lang="ru-RU" dirty="0"/>
          </a:p>
        </p:txBody>
      </p:sp>
      <p:pic>
        <p:nvPicPr>
          <p:cNvPr id="4" name="Рисунок 3" descr="symmetry_oseva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132856"/>
            <a:ext cx="5256584" cy="40451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Характерная для растений симметрия конуса хорошо видна на примере фактически любого дерева. Дерево при помощи корневой системы поглощает влагу и питательные вещества из почвы, т.е. снизу, а остальные жизненно важные функции выполняется кроной, т.е. наверху. Вертикальная ориентация оси корпуса характеризует симметрию дерева. </a:t>
            </a:r>
            <a:endParaRPr lang="ru-RU" sz="32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3-003-Simmetrija-v-rastitelnom-mire.jpg"/>
          <p:cNvPicPr>
            <a:picLocks noChangeAspect="1"/>
          </p:cNvPicPr>
          <p:nvPr/>
        </p:nvPicPr>
        <p:blipFill>
          <a:blip r:embed="rId2" cstate="print"/>
          <a:srcRect l="915" t="18293"/>
          <a:stretch>
            <a:fillRect/>
          </a:stretch>
        </p:blipFill>
        <p:spPr>
          <a:xfrm>
            <a:off x="755576" y="692696"/>
            <a:ext cx="7800867" cy="5544616"/>
          </a:xfrm>
          <a:prstGeom prst="rect">
            <a:avLst/>
          </a:prstGeom>
          <a:ln w="127000" cap="rnd">
            <a:solidFill>
              <a:schemeClr val="tx1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/>
          <a:lstStyle/>
          <a:p>
            <a:r>
              <a:rPr lang="ru-RU" dirty="0" smtClean="0"/>
              <a:t>Ярко выраженной симметрией обладают листья, цветы, ветви, плоды. 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Четко выраженной симметрией обладают листья клена, дуба и т. д. Например, лист клена обладает осевой, зеркальной симметрией</a:t>
            </a:r>
            <a:endParaRPr lang="ru-RU" dirty="0"/>
          </a:p>
        </p:txBody>
      </p:sp>
      <p:pic>
        <p:nvPicPr>
          <p:cNvPr id="4" name="Рисунок 3" descr="risunok19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980728"/>
            <a:ext cx="2657143" cy="240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0_7aaf7_cfd0bf84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4347594"/>
            <a:ext cx="2746427" cy="251040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наблюдениям, в любом растении можно найти какую-то его часть, обладающую осевой или центральной симметрией. (Это могут быть листья, цветы, стебли, стволы деревьев, плоды, и более мелкие части, такие как сердцевина цветка, пестик, тычинки и другие. 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rot="20984968">
            <a:off x="1618" y="266771"/>
            <a:ext cx="8229600" cy="756320"/>
          </a:xfrm>
        </p:spPr>
        <p:txBody>
          <a:bodyPr/>
          <a:lstStyle/>
          <a:p>
            <a:pPr algn="ctr"/>
            <a:r>
              <a:rPr lang="ru-RU" dirty="0" smtClean="0"/>
              <a:t>Выводы</a:t>
            </a:r>
            <a:endParaRPr lang="ru-RU" dirty="0"/>
          </a:p>
        </p:txBody>
      </p:sp>
      <p:pic>
        <p:nvPicPr>
          <p:cNvPr id="5" name="Рисунок 4" descr="9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3717032"/>
            <a:ext cx="4798293" cy="280943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179</TotalTime>
  <Words>276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Симметрия в ботанике</vt:lpstr>
      <vt:lpstr>Ботаника – наука о растениях.</vt:lpstr>
      <vt:lpstr>У биологических объектов встречаются следующие типы симметрии:</vt:lpstr>
      <vt:lpstr>Слайд 4</vt:lpstr>
      <vt:lpstr>Слайд 5</vt:lpstr>
      <vt:lpstr>Слайд 6</vt:lpstr>
      <vt:lpstr>Слайд 7</vt:lpstr>
      <vt:lpstr>Слайд 8</vt:lpstr>
      <vt:lpstr>Выводы</vt:lpstr>
      <vt:lpstr>Слайд 10</vt:lpstr>
      <vt:lpstr>Пичугова Евгения 5-12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Симметрия в ботанике</dc:title>
  <dc:creator>Djonik^_^</dc:creator>
  <cp:lastModifiedBy>Djonik^_^</cp:lastModifiedBy>
  <cp:revision>38</cp:revision>
  <dcterms:created xsi:type="dcterms:W3CDTF">2013-05-28T12:42:10Z</dcterms:created>
  <dcterms:modified xsi:type="dcterms:W3CDTF">2013-05-28T15:57:39Z</dcterms:modified>
</cp:coreProperties>
</file>