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7E29581-7EFE-456F-B659-204D91FE6B47}" type="datetimeFigureOut">
              <a:rPr lang="ru-RU" smtClean="0"/>
              <a:t>25.03.2013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7DBE5F0-C5A3-4733-BF5B-A58233F618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45840"/>
          </a:xfrm>
        </p:spPr>
        <p:txBody>
          <a:bodyPr/>
          <a:lstStyle/>
          <a:p>
            <a:r>
              <a:rPr lang="ru-RU" dirty="0" smtClean="0"/>
              <a:t>Исправь текст, если нужно.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060848"/>
            <a:ext cx="8892480" cy="45136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Холодную зимой сменяет тёплая весна. Жёлтыми комочки разбежались по веткам верба.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789040"/>
            <a:ext cx="7920880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i="1" dirty="0" smtClean="0"/>
              <a:t>Холодную зим</a:t>
            </a:r>
            <a:r>
              <a:rPr lang="ru-RU" sz="3600" i="1" dirty="0" smtClean="0">
                <a:solidFill>
                  <a:srgbClr val="FF0000"/>
                </a:solidFill>
              </a:rPr>
              <a:t>у</a:t>
            </a:r>
            <a:r>
              <a:rPr lang="ru-RU" sz="3600" i="1" dirty="0" smtClean="0"/>
              <a:t> сменяет тёплая весна. Жёлт</a:t>
            </a:r>
            <a:r>
              <a:rPr lang="ru-RU" sz="3600" i="1" dirty="0" smtClean="0">
                <a:solidFill>
                  <a:srgbClr val="FF0000"/>
                </a:solidFill>
              </a:rPr>
              <a:t>ые</a:t>
            </a:r>
            <a:r>
              <a:rPr lang="ru-RU" sz="3600" i="1" dirty="0" smtClean="0"/>
              <a:t> комочки разбежались по веткам верб</a:t>
            </a:r>
            <a:r>
              <a:rPr lang="ru-RU" sz="3600" i="1" dirty="0" smtClean="0">
                <a:solidFill>
                  <a:srgbClr val="FF0000"/>
                </a:solidFill>
              </a:rPr>
              <a:t>ы</a:t>
            </a:r>
            <a:r>
              <a:rPr lang="ru-RU" sz="3600" i="1" dirty="0" smtClean="0"/>
              <a:t>.</a:t>
            </a:r>
            <a:endParaRPr lang="ru-RU" sz="36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324528" cy="1517104"/>
          </a:xfrm>
        </p:spPr>
        <p:txBody>
          <a:bodyPr>
            <a:normAutofit/>
          </a:bodyPr>
          <a:lstStyle/>
          <a:p>
            <a:r>
              <a:rPr lang="ru-RU" dirty="0" smtClean="0"/>
              <a:t>Холодную зиму </a:t>
            </a:r>
            <a:r>
              <a:rPr lang="ru-RU" u="sng" dirty="0" smtClean="0"/>
              <a:t>сменяет</a:t>
            </a:r>
            <a:r>
              <a:rPr lang="ru-RU" dirty="0" smtClean="0"/>
              <a:t> тёплая </a:t>
            </a:r>
            <a:r>
              <a:rPr lang="ru-RU" u="sng" dirty="0" smtClean="0"/>
              <a:t>весна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16832"/>
            <a:ext cx="8640960" cy="465770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в</a:t>
            </a:r>
            <a:r>
              <a:rPr lang="ru-RU" sz="3600" dirty="0" smtClean="0"/>
              <a:t>есна (какая ?) тёплая</a:t>
            </a:r>
          </a:p>
          <a:p>
            <a:pPr algn="ctr">
              <a:buNone/>
            </a:pPr>
            <a:r>
              <a:rPr lang="ru-RU" sz="3600" dirty="0" smtClean="0"/>
              <a:t>                           В.п. </a:t>
            </a:r>
          </a:p>
          <a:p>
            <a:pPr algn="ctr">
              <a:buNone/>
            </a:pPr>
            <a:r>
              <a:rPr lang="ru-RU" sz="3600" dirty="0" smtClean="0"/>
              <a:t>с</a:t>
            </a:r>
            <a:r>
              <a:rPr lang="ru-RU" sz="3600" dirty="0" smtClean="0"/>
              <a:t>меняет (что?) зиму</a:t>
            </a:r>
          </a:p>
          <a:p>
            <a:pPr algn="ctr">
              <a:buNone/>
            </a:pPr>
            <a:r>
              <a:rPr lang="ru-RU" sz="3600" dirty="0" smtClean="0"/>
              <a:t>з</a:t>
            </a:r>
            <a:r>
              <a:rPr lang="ru-RU" sz="3600" dirty="0" smtClean="0"/>
              <a:t>иму (какую?) холодную</a:t>
            </a:r>
          </a:p>
          <a:p>
            <a:pPr algn="ctr">
              <a:buNone/>
            </a:pPr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851920" y="1844824"/>
            <a:ext cx="180020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Жёлтые </a:t>
            </a:r>
            <a:r>
              <a:rPr lang="ru-RU" u="sng" dirty="0" smtClean="0"/>
              <a:t>комочки</a:t>
            </a:r>
            <a:r>
              <a:rPr lang="ru-RU" dirty="0" smtClean="0"/>
              <a:t> </a:t>
            </a:r>
            <a:r>
              <a:rPr lang="ru-RU" u="sng" dirty="0" smtClean="0"/>
              <a:t>разбежались</a:t>
            </a:r>
            <a:r>
              <a:rPr lang="ru-RU" dirty="0" smtClean="0"/>
              <a:t> по веткам </a:t>
            </a:r>
            <a:r>
              <a:rPr lang="ru-RU" dirty="0" smtClean="0"/>
              <a:t>вербы.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к</a:t>
            </a:r>
            <a:r>
              <a:rPr lang="ru-RU" sz="3600" dirty="0" smtClean="0"/>
              <a:t>омочки(какие?) жёлтые</a:t>
            </a:r>
          </a:p>
          <a:p>
            <a:pPr algn="ctr">
              <a:buNone/>
            </a:pPr>
            <a:r>
              <a:rPr lang="ru-RU" sz="3600" dirty="0" smtClean="0"/>
              <a:t> </a:t>
            </a:r>
            <a:r>
              <a:rPr lang="ru-RU" sz="3600" dirty="0" smtClean="0"/>
              <a:t>                                             Д.п.</a:t>
            </a:r>
          </a:p>
          <a:p>
            <a:pPr algn="ctr">
              <a:buNone/>
            </a:pPr>
            <a:r>
              <a:rPr lang="ru-RU" sz="3600" dirty="0" smtClean="0"/>
              <a:t>р</a:t>
            </a:r>
            <a:r>
              <a:rPr lang="ru-RU" sz="3600" dirty="0" smtClean="0"/>
              <a:t>азбежались ( по чему?) по веткам</a:t>
            </a:r>
          </a:p>
          <a:p>
            <a:pPr algn="ctr">
              <a:buNone/>
            </a:pPr>
            <a:r>
              <a:rPr lang="ru-RU" sz="3600" dirty="0" smtClean="0"/>
              <a:t>                              Р.п.</a:t>
            </a:r>
          </a:p>
          <a:p>
            <a:pPr algn="ctr">
              <a:buNone/>
            </a:pPr>
            <a:r>
              <a:rPr lang="ru-RU" sz="3600" dirty="0" smtClean="0"/>
              <a:t>в</a:t>
            </a:r>
            <a:r>
              <a:rPr lang="ru-RU" sz="3600" dirty="0" smtClean="0"/>
              <a:t>еткам (чего?) вербы</a:t>
            </a:r>
            <a:endParaRPr lang="ru-RU" sz="36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355976" y="1772816"/>
            <a:ext cx="2520280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/>
              <a:t>Для точной передачи мыслей и чувств необходимо употребление слов в </a:t>
            </a:r>
            <a:r>
              <a:rPr lang="ru-RU" sz="4000" b="1" i="1" dirty="0" smtClean="0">
                <a:solidFill>
                  <a:srgbClr val="FF0000"/>
                </a:solidFill>
              </a:rPr>
              <a:t>нужной форме</a:t>
            </a:r>
            <a:r>
              <a:rPr lang="ru-RU" sz="4000" b="1" i="1" dirty="0" smtClean="0"/>
              <a:t>.</a:t>
            </a:r>
            <a:endParaRPr lang="ru-RU" sz="4000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1\AppData\Local\Microsoft\Windows\Temporary Internet Files\Content.Word\стр - 00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7"/>
            <a:ext cx="9144000" cy="6525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</TotalTime>
  <Words>97</Words>
  <Application>Microsoft Office PowerPoint</Application>
  <PresentationFormat>Экран (4:3)</PresentationFormat>
  <Paragraphs>15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Слайд 1</vt:lpstr>
      <vt:lpstr>Исправь текст, если нужно.</vt:lpstr>
      <vt:lpstr>Холодную зиму сменяет тёплая весна.</vt:lpstr>
      <vt:lpstr>Жёлтые комочки разбежались по веткам вербы.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Чечёткина Д. Ю.</dc:creator>
  <cp:lastModifiedBy>Чечёткина Д. Ю.</cp:lastModifiedBy>
  <cp:revision>4</cp:revision>
  <dcterms:created xsi:type="dcterms:W3CDTF">2013-03-25T15:23:53Z</dcterms:created>
  <dcterms:modified xsi:type="dcterms:W3CDTF">2013-03-25T15:48:15Z</dcterms:modified>
</cp:coreProperties>
</file>