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7" autoAdjust="0"/>
    <p:restoredTop sz="94622" autoAdjust="0"/>
  </p:normalViewPr>
  <p:slideViewPr>
    <p:cSldViewPr>
      <p:cViewPr varScale="1">
        <p:scale>
          <a:sx n="98" d="100"/>
          <a:sy n="98" d="100"/>
        </p:scale>
        <p:origin x="-115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3B977A-2683-4A49-B229-016CF41C1995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A0953F-E79D-4EDE-A3A5-36DA977AA2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A0953F-E79D-4EDE-A3A5-36DA977AA2CB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Безопасность в быту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Воспитатель ГБДОУ ОДОД №582</a:t>
            </a:r>
          </a:p>
          <a:p>
            <a:r>
              <a:rPr lang="ru-RU" dirty="0" err="1" smtClean="0"/>
              <a:t>Ковдриш</a:t>
            </a:r>
            <a:r>
              <a:rPr lang="ru-RU" dirty="0" smtClean="0"/>
              <a:t> Е.И.</a:t>
            </a:r>
          </a:p>
          <a:p>
            <a:r>
              <a:rPr lang="ru-RU" dirty="0" smtClean="0"/>
              <a:t>г.Санкт-Петербург</a:t>
            </a:r>
          </a:p>
          <a:p>
            <a:r>
              <a:rPr lang="ru-RU" dirty="0" smtClean="0"/>
              <a:t>2015год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76672"/>
            <a:ext cx="4572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Вяжет шарфик мастерица,</a:t>
            </a:r>
          </a:p>
          <a:p>
            <a:r>
              <a:rPr lang="ru-RU" dirty="0" smtClean="0"/>
              <a:t>весело мелькают….</a:t>
            </a:r>
            <a:r>
              <a:rPr lang="ru-RU" b="1" dirty="0" smtClean="0"/>
              <a:t> (спицы) </a:t>
            </a:r>
            <a:r>
              <a:rPr lang="ru-RU" dirty="0" smtClean="0"/>
              <a:t>.</a:t>
            </a:r>
          </a:p>
          <a:p>
            <a:r>
              <a:rPr lang="ru-RU" dirty="0" smtClean="0"/>
              <a:t>Она без нитки шить не может,</a:t>
            </a:r>
          </a:p>
          <a:p>
            <a:r>
              <a:rPr lang="ru-RU" dirty="0" smtClean="0"/>
              <a:t>Но катушка ей поможет.</a:t>
            </a:r>
          </a:p>
          <a:p>
            <a:r>
              <a:rPr lang="ru-RU" dirty="0" smtClean="0"/>
              <a:t>Нитку даст катушка,</a:t>
            </a:r>
          </a:p>
          <a:p>
            <a:r>
              <a:rPr lang="ru-RU" dirty="0" smtClean="0"/>
              <a:t>Вденем в нитку в ушко… .</a:t>
            </a:r>
            <a:r>
              <a:rPr lang="ru-RU" b="1" dirty="0" smtClean="0"/>
              <a:t>(иголка) </a:t>
            </a:r>
            <a:r>
              <a:rPr lang="ru-RU" dirty="0" smtClean="0"/>
              <a:t>.</a:t>
            </a:r>
          </a:p>
          <a:p>
            <a:r>
              <a:rPr lang="ru-RU" dirty="0" smtClean="0"/>
              <a:t>Режим мы бумагу, ткани.</a:t>
            </a:r>
          </a:p>
          <a:p>
            <a:r>
              <a:rPr lang="ru-RU" dirty="0" smtClean="0"/>
              <a:t>Кто мы? Догадайтесь сами?</a:t>
            </a:r>
            <a:r>
              <a:rPr lang="ru-RU" b="1" dirty="0" smtClean="0"/>
              <a:t> (ножницы) </a:t>
            </a:r>
            <a:r>
              <a:rPr lang="ru-RU" dirty="0" smtClean="0"/>
              <a:t>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652120" y="260648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  </a:t>
            </a:r>
            <a:br>
              <a:rPr lang="ru-RU" dirty="0" smtClean="0"/>
            </a:br>
            <a:r>
              <a:rPr lang="ru-RU" dirty="0" smtClean="0"/>
              <a:t>Весь я сделан из железа,</a:t>
            </a:r>
            <a:br>
              <a:rPr lang="ru-RU" dirty="0" smtClean="0"/>
            </a:br>
            <a:r>
              <a:rPr lang="ru-RU" dirty="0" smtClean="0"/>
              <a:t>У мен ни ног, ни рук.</a:t>
            </a:r>
            <a:br>
              <a:rPr lang="ru-RU" dirty="0" smtClean="0"/>
            </a:br>
            <a:r>
              <a:rPr lang="ru-RU" dirty="0" smtClean="0"/>
              <a:t>Я по шляпку в доску влезу,</a:t>
            </a:r>
            <a:br>
              <a:rPr lang="ru-RU" dirty="0" smtClean="0"/>
            </a:br>
            <a:r>
              <a:rPr lang="ru-RU" dirty="0" smtClean="0"/>
              <a:t>А по мне все стук, да стук...</a:t>
            </a:r>
            <a:br>
              <a:rPr lang="ru-RU" dirty="0" smtClean="0"/>
            </a:br>
            <a:r>
              <a:rPr lang="ru-RU" b="1" dirty="0" smtClean="0"/>
              <a:t>(Гвоздь)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64088" y="580526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Я зубаста и остра,</a:t>
            </a:r>
            <a:br>
              <a:rPr lang="ru-RU" dirty="0" smtClean="0"/>
            </a:br>
            <a:r>
              <a:rPr lang="ru-RU" dirty="0" smtClean="0"/>
              <a:t>Ложки младшая сестра.</a:t>
            </a:r>
            <a:r>
              <a:rPr lang="ru-RU" b="1" dirty="0" smtClean="0"/>
              <a:t> (Вилка).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414908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Чертят им или рисуют.</a:t>
            </a:r>
            <a:br>
              <a:rPr lang="ru-RU" dirty="0" smtClean="0"/>
            </a:br>
            <a:r>
              <a:rPr lang="ru-RU" dirty="0" smtClean="0"/>
              <a:t>Грифель по листку танцует.</a:t>
            </a:r>
            <a:br>
              <a:rPr lang="ru-RU" dirty="0" smtClean="0"/>
            </a:br>
            <a:r>
              <a:rPr lang="ru-RU" dirty="0" smtClean="0"/>
              <a:t>Он большой помощник наш,</a:t>
            </a:r>
            <a:br>
              <a:rPr lang="ru-RU" dirty="0" smtClean="0"/>
            </a:br>
            <a:r>
              <a:rPr lang="ru-RU" dirty="0" smtClean="0"/>
              <a:t>И зовётся ...(</a:t>
            </a:r>
            <a:r>
              <a:rPr lang="ru-RU" b="1" dirty="0" smtClean="0"/>
              <a:t>карандаш</a:t>
            </a:r>
            <a:r>
              <a:rPr lang="ru-RU" dirty="0" smtClean="0"/>
              <a:t>)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64088" y="450912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Я очень острый и стальной</a:t>
            </a:r>
            <a:br>
              <a:rPr lang="ru-RU" dirty="0" smtClean="0"/>
            </a:br>
            <a:r>
              <a:rPr lang="ru-RU" dirty="0" smtClean="0"/>
              <a:t>Нарезать хлеб вам помогу,</a:t>
            </a:r>
            <a:br>
              <a:rPr lang="ru-RU" dirty="0" smtClean="0"/>
            </a:br>
            <a:r>
              <a:rPr lang="ru-RU" dirty="0" smtClean="0"/>
              <a:t>Но аккуратнее  со мной</a:t>
            </a:r>
            <a:br>
              <a:rPr lang="ru-RU" dirty="0" smtClean="0"/>
            </a:br>
            <a:r>
              <a:rPr lang="ru-RU" dirty="0" smtClean="0"/>
              <a:t>Порезать пальчик я могу. </a:t>
            </a:r>
            <a:r>
              <a:rPr lang="ru-RU" b="1" dirty="0" smtClean="0"/>
              <a:t>(нож)</a:t>
            </a:r>
            <a:endParaRPr lang="ru-RU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Опасности для дете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1340768"/>
            <a:ext cx="3491880" cy="4248472"/>
          </a:xfrm>
          <a:prstGeom prst="rect">
            <a:avLst/>
          </a:prstGeom>
          <a:noFill/>
        </p:spPr>
      </p:pic>
      <p:pic>
        <p:nvPicPr>
          <p:cNvPr id="1028" name="Picture 4" descr="Скачать Картинка иголка для детей 619x480 px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224531"/>
            <a:ext cx="2448272" cy="2633469"/>
          </a:xfrm>
          <a:prstGeom prst="rect">
            <a:avLst/>
          </a:prstGeom>
          <a:noFill/>
        </p:spPr>
      </p:pic>
      <p:pic>
        <p:nvPicPr>
          <p:cNvPr id="1030" name="Picture 6" descr="Вилка и нож для стейка Bistro красный арт. . K11340-01 по цене 1353 руб. - от известного бренда Bodum на Fabika.ru!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0"/>
            <a:ext cx="5224333" cy="3315515"/>
          </a:xfrm>
          <a:prstGeom prst="rect">
            <a:avLst/>
          </a:prstGeom>
          <a:noFill/>
        </p:spPr>
      </p:pic>
      <p:pic>
        <p:nvPicPr>
          <p:cNvPr id="1032" name="Picture 8" descr="Скачать Картинки для детей ножницы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4920670">
            <a:off x="-273297" y="1189542"/>
            <a:ext cx="3995487" cy="1832279"/>
          </a:xfrm>
          <a:prstGeom prst="rect">
            <a:avLst/>
          </a:prstGeom>
          <a:noFill/>
        </p:spPr>
      </p:pic>
      <p:pic>
        <p:nvPicPr>
          <p:cNvPr id="1034" name="Picture 10" descr="Гвозди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1046610">
            <a:off x="2582111" y="5257114"/>
            <a:ext cx="2381250" cy="1419226"/>
          </a:xfrm>
          <a:prstGeom prst="rect">
            <a:avLst/>
          </a:prstGeom>
          <a:noFill/>
        </p:spPr>
      </p:pic>
      <p:pic>
        <p:nvPicPr>
          <p:cNvPr id="1036" name="Picture 12" descr="Надомная работа вязание москва - Master clas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19872" y="3140968"/>
            <a:ext cx="2137420" cy="2425452"/>
          </a:xfrm>
          <a:prstGeom prst="rect">
            <a:avLst/>
          </a:prstGeom>
          <a:noFill/>
        </p:spPr>
      </p:pic>
      <p:pic>
        <p:nvPicPr>
          <p:cNvPr id="1040" name="Picture 16" descr="Pencil sketches of redfort delhi foray pencils flat led pencil portrait drawings of pamela anderson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95936" y="332656"/>
            <a:ext cx="2423137" cy="21354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332656"/>
            <a:ext cx="33661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Посмотри на меня</a:t>
            </a:r>
            <a:br>
              <a:rPr lang="ru-RU" dirty="0" smtClean="0"/>
            </a:br>
            <a:r>
              <a:rPr lang="ru-RU" dirty="0" smtClean="0"/>
              <a:t>В брюхе жарко у меня,</a:t>
            </a:r>
            <a:br>
              <a:rPr lang="ru-RU" dirty="0" smtClean="0"/>
            </a:br>
            <a:r>
              <a:rPr lang="ru-RU" dirty="0" smtClean="0"/>
              <a:t>А в носу моем дыра.</a:t>
            </a:r>
            <a:br>
              <a:rPr lang="ru-RU" dirty="0" smtClean="0"/>
            </a:br>
            <a:r>
              <a:rPr lang="ru-RU" dirty="0" smtClean="0"/>
              <a:t>Когда все во мне кипит,</a:t>
            </a:r>
            <a:br>
              <a:rPr lang="ru-RU" dirty="0" smtClean="0"/>
            </a:br>
            <a:r>
              <a:rPr lang="ru-RU" dirty="0" smtClean="0"/>
              <a:t>Из нее пар валит.</a:t>
            </a:r>
            <a:br>
              <a:rPr lang="ru-RU" dirty="0" smtClean="0"/>
            </a:br>
            <a:r>
              <a:rPr lang="ru-RU" b="1" dirty="0" smtClean="0"/>
              <a:t>(чайник)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2204864"/>
            <a:ext cx="32941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полотняной стране,</a:t>
            </a:r>
            <a:br>
              <a:rPr lang="ru-RU" dirty="0" smtClean="0"/>
            </a:br>
            <a:r>
              <a:rPr lang="ru-RU" dirty="0" smtClean="0"/>
              <a:t>По реке простыне</a:t>
            </a:r>
            <a:br>
              <a:rPr lang="ru-RU" dirty="0" smtClean="0"/>
            </a:br>
            <a:r>
              <a:rPr lang="ru-RU" dirty="0" smtClean="0"/>
              <a:t>Плывет пароход</a:t>
            </a:r>
            <a:br>
              <a:rPr lang="ru-RU" dirty="0" smtClean="0"/>
            </a:br>
            <a:r>
              <a:rPr lang="ru-RU" dirty="0" smtClean="0"/>
              <a:t>То назад, то вперед.</a:t>
            </a:r>
            <a:br>
              <a:rPr lang="ru-RU" dirty="0" smtClean="0"/>
            </a:br>
            <a:r>
              <a:rPr lang="ru-RU" dirty="0" smtClean="0"/>
              <a:t>А за ним такая гладь -</a:t>
            </a:r>
            <a:br>
              <a:rPr lang="ru-RU" dirty="0" smtClean="0"/>
            </a:br>
            <a:r>
              <a:rPr lang="ru-RU" dirty="0" smtClean="0"/>
              <a:t>Ни морщинки не видать.</a:t>
            </a:r>
            <a:br>
              <a:rPr lang="ru-RU" dirty="0" smtClean="0"/>
            </a:br>
            <a:r>
              <a:rPr lang="ru-RU" b="1" dirty="0" smtClean="0"/>
              <a:t>(утюг)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4048" y="33265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Только я, только я,</a:t>
            </a:r>
            <a:br>
              <a:rPr lang="ru-RU" dirty="0" smtClean="0"/>
            </a:br>
            <a:r>
              <a:rPr lang="ru-RU" dirty="0" smtClean="0"/>
              <a:t>Я на кухне главная.</a:t>
            </a:r>
            <a:br>
              <a:rPr lang="ru-RU" dirty="0" smtClean="0"/>
            </a:br>
            <a:r>
              <a:rPr lang="ru-RU" dirty="0" smtClean="0"/>
              <a:t>Без меня, как не трудитесь,</a:t>
            </a:r>
            <a:br>
              <a:rPr lang="ru-RU" dirty="0" smtClean="0"/>
            </a:br>
            <a:r>
              <a:rPr lang="ru-RU" dirty="0" smtClean="0"/>
              <a:t>Без обеда насидитесь.</a:t>
            </a:r>
            <a:br>
              <a:rPr lang="ru-RU" dirty="0" smtClean="0"/>
            </a:br>
            <a:r>
              <a:rPr lang="ru-RU" b="1" dirty="0" smtClean="0"/>
              <a:t>(плита)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04048" y="2132856"/>
            <a:ext cx="35101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Есть у меня в квартире робот,</a:t>
            </a:r>
            <a:br>
              <a:rPr lang="ru-RU" dirty="0" smtClean="0"/>
            </a:br>
            <a:r>
              <a:rPr lang="ru-RU" dirty="0" smtClean="0"/>
              <a:t>У него огромный хобот.</a:t>
            </a:r>
            <a:br>
              <a:rPr lang="ru-RU" dirty="0" smtClean="0"/>
            </a:br>
            <a:r>
              <a:rPr lang="ru-RU" dirty="0" smtClean="0"/>
              <a:t>Любит робот чистоту</a:t>
            </a:r>
            <a:br>
              <a:rPr lang="ru-RU" dirty="0" smtClean="0"/>
            </a:br>
            <a:r>
              <a:rPr lang="ru-RU" dirty="0" smtClean="0"/>
              <a:t>И гудит как лайнер «ТУ».</a:t>
            </a:r>
            <a:br>
              <a:rPr lang="ru-RU" dirty="0" smtClean="0"/>
            </a:br>
            <a:r>
              <a:rPr lang="ru-RU" dirty="0" smtClean="0"/>
              <a:t>Он охотно пыль глотает,</a:t>
            </a:r>
            <a:br>
              <a:rPr lang="ru-RU" dirty="0" smtClean="0"/>
            </a:br>
            <a:r>
              <a:rPr lang="ru-RU" dirty="0" smtClean="0"/>
              <a:t>Не болеет, не чихает.</a:t>
            </a:r>
            <a:br>
              <a:rPr lang="ru-RU" dirty="0" smtClean="0"/>
            </a:br>
            <a:r>
              <a:rPr lang="ru-RU" b="1" dirty="0" smtClean="0"/>
              <a:t>(пылесос)</a:t>
            </a:r>
            <a:endParaRPr lang="ru-RU" b="1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79512" y="4149080"/>
          <a:ext cx="6168008" cy="1280160"/>
        </p:xfrm>
        <a:graphic>
          <a:graphicData uri="http://schemas.openxmlformats.org/drawingml/2006/table">
            <a:tbl>
              <a:tblPr/>
              <a:tblGrid>
                <a:gridCol w="6168008"/>
              </a:tblGrid>
              <a:tr h="32461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811531">
                <a:tc>
                  <a:txBody>
                    <a:bodyPr/>
                    <a:lstStyle/>
                    <a:p>
                      <a:r>
                        <a:rPr lang="ru-RU" dirty="0"/>
                        <a:t>Сушит ветер-суховей</a:t>
                      </a:r>
                      <a:br>
                        <a:rPr lang="ru-RU" dirty="0"/>
                      </a:br>
                      <a:r>
                        <a:rPr lang="ru-RU" dirty="0"/>
                        <a:t>Кудри мамочки </a:t>
                      </a:r>
                      <a:r>
                        <a:rPr lang="ru-RU" dirty="0" smtClean="0"/>
                        <a:t>моей.</a:t>
                      </a:r>
                    </a:p>
                    <a:p>
                      <a:r>
                        <a:rPr lang="ru-RU" b="1" dirty="0" smtClean="0"/>
                        <a:t>(фен)</a:t>
                      </a:r>
                      <a:endParaRPr lang="ru-RU" b="1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5039544" y="4581128"/>
          <a:ext cx="4104456" cy="1463040"/>
        </p:xfrm>
        <a:graphic>
          <a:graphicData uri="http://schemas.openxmlformats.org/drawingml/2006/table">
            <a:tbl>
              <a:tblPr/>
              <a:tblGrid>
                <a:gridCol w="4104456"/>
              </a:tblGrid>
              <a:tr h="0">
                <a:tc>
                  <a:txBody>
                    <a:bodyPr/>
                    <a:lstStyle/>
                    <a:p>
                      <a:r>
                        <a:rPr lang="ru-RU" dirty="0"/>
                        <a:t>В комнате ванной коробка стоит,</a:t>
                      </a:r>
                      <a:br>
                        <a:rPr lang="ru-RU" dirty="0"/>
                      </a:br>
                      <a:r>
                        <a:rPr lang="ru-RU" dirty="0"/>
                        <a:t>Глазом прозрачным и круглым глядит.</a:t>
                      </a:r>
                      <a:br>
                        <a:rPr lang="ru-RU" dirty="0"/>
                      </a:br>
                      <a:r>
                        <a:rPr lang="ru-RU" dirty="0"/>
                        <a:t>В глаз заглянуть интересно, когда</a:t>
                      </a:r>
                      <a:br>
                        <a:rPr lang="ru-RU" dirty="0"/>
                      </a:br>
                      <a:r>
                        <a:rPr lang="ru-RU" dirty="0"/>
                        <a:t>В этой коробке клокочет вода</a:t>
                      </a:r>
                      <a:r>
                        <a:rPr lang="ru-RU" dirty="0" smtClean="0"/>
                        <a:t>.</a:t>
                      </a:r>
                    </a:p>
                    <a:p>
                      <a:r>
                        <a:rPr lang="ru-RU" b="1" dirty="0" smtClean="0"/>
                        <a:t>(стиральная машина)</a:t>
                      </a:r>
                      <a:endParaRPr lang="ru-RU" b="1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2339752" y="5229200"/>
            <a:ext cx="45902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Разогреваем в ней еду, </a:t>
            </a:r>
            <a:br>
              <a:rPr lang="ru-RU" dirty="0" smtClean="0"/>
            </a:br>
            <a:r>
              <a:rPr lang="ru-RU" dirty="0" smtClean="0"/>
              <a:t>Заменяет нам — плиту.</a:t>
            </a:r>
          </a:p>
          <a:p>
            <a:r>
              <a:rPr lang="ru-RU" b="1" dirty="0" smtClean="0"/>
              <a:t>(микроволновая</a:t>
            </a:r>
          </a:p>
          <a:p>
            <a:r>
              <a:rPr lang="ru-RU" b="1" dirty="0" smtClean="0"/>
              <a:t>печь)</a:t>
            </a:r>
            <a:endParaRPr lang="ru-RU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Бытовые приборы &quot; ДЕТсад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943225" cy="2943225"/>
          </a:xfrm>
          <a:prstGeom prst="rect">
            <a:avLst/>
          </a:prstGeom>
          <a:noFill/>
        </p:spPr>
      </p:pic>
      <p:pic>
        <p:nvPicPr>
          <p:cNvPr id="19460" name="Picture 4" descr="Бытовые приборы &quot; ДЕТсад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188640"/>
            <a:ext cx="2880320" cy="2232248"/>
          </a:xfrm>
          <a:prstGeom prst="rect">
            <a:avLst/>
          </a:prstGeom>
          <a:noFill/>
        </p:spPr>
      </p:pic>
      <p:pic>
        <p:nvPicPr>
          <p:cNvPr id="19462" name="Picture 6" descr="фен, бытовая техника, электроприборы, домашняя техника, Скачать Обои и Фото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4725144"/>
            <a:ext cx="1905000" cy="1905000"/>
          </a:xfrm>
          <a:prstGeom prst="rect">
            <a:avLst/>
          </a:prstGeom>
          <a:noFill/>
        </p:spPr>
      </p:pic>
      <p:pic>
        <p:nvPicPr>
          <p:cNvPr id="19470" name="Picture 14" descr="Чайник Tefal Delphina Изготовлен из пластмассы. Чайник Tefal…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67744" y="1916832"/>
            <a:ext cx="2160240" cy="2088232"/>
          </a:xfrm>
          <a:prstGeom prst="rect">
            <a:avLst/>
          </a:prstGeom>
          <a:noFill/>
        </p:spPr>
      </p:pic>
      <p:pic>
        <p:nvPicPr>
          <p:cNvPr id="19472" name="Picture 16" descr="утюги, бытовая техника, электроприборы, домашняя техника, Скачать Обои и Фото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39952" y="5201816"/>
            <a:ext cx="2088232" cy="1656184"/>
          </a:xfrm>
          <a:prstGeom prst="rect">
            <a:avLst/>
          </a:prstGeom>
          <a:noFill/>
        </p:spPr>
      </p:pic>
      <p:pic>
        <p:nvPicPr>
          <p:cNvPr id="19476" name="Picture 20" descr="Пылесос Pro-Aqua (Про аква), моющий без фильтров для сухой и влажной уборки. . Су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3068960"/>
            <a:ext cx="2808312" cy="2974132"/>
          </a:xfrm>
          <a:prstGeom prst="rect">
            <a:avLst/>
          </a:prstGeom>
          <a:noFill/>
        </p:spPr>
      </p:pic>
      <p:pic>
        <p:nvPicPr>
          <p:cNvPr id="19478" name="Picture 22" descr="Газета &quot;Биржа&quot;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139952" y="2060848"/>
            <a:ext cx="2448272" cy="2880320"/>
          </a:xfrm>
          <a:prstGeom prst="rect">
            <a:avLst/>
          </a:prstGeom>
          <a:noFill/>
        </p:spPr>
      </p:pic>
      <p:pic>
        <p:nvPicPr>
          <p:cNvPr id="19480" name="Picture 24" descr="Графика) Пожарная безопасность - Учебные плакаты. Учебные плакаты для детей (ЦПиНТ &quot;ПИРАНТ&quot;, 2011, jpeg) :: Megatorrents.or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940152" y="692696"/>
            <a:ext cx="3203848" cy="55199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88640"/>
            <a:ext cx="30963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Газ в плите зажгут умело,</a:t>
            </a:r>
            <a:br>
              <a:rPr lang="ru-RU" dirty="0" smtClean="0"/>
            </a:br>
            <a:r>
              <a:rPr lang="ru-RU" dirty="0" smtClean="0"/>
              <a:t>Если чиркнуть ими смело.</a:t>
            </a:r>
            <a:br>
              <a:rPr lang="ru-RU" dirty="0" smtClean="0"/>
            </a:br>
            <a:r>
              <a:rPr lang="ru-RU" dirty="0" smtClean="0"/>
              <a:t>Деревянные сестрички - </a:t>
            </a:r>
            <a:br>
              <a:rPr lang="ru-RU" dirty="0" smtClean="0"/>
            </a:br>
            <a:r>
              <a:rPr lang="ru-RU" dirty="0" smtClean="0"/>
              <a:t>В коробке скучают  </a:t>
            </a:r>
            <a:r>
              <a:rPr lang="ru-RU" b="1" dirty="0" smtClean="0"/>
              <a:t>(спички)</a:t>
            </a:r>
            <a:endParaRPr lang="ru-RU" dirty="0"/>
          </a:p>
        </p:txBody>
      </p:sp>
      <p:pic>
        <p:nvPicPr>
          <p:cNvPr id="20484" name="Picture 4" descr="Спички детям не игрушка! . Страна Мастер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0"/>
            <a:ext cx="3275856" cy="2492896"/>
          </a:xfrm>
          <a:prstGeom prst="rect">
            <a:avLst/>
          </a:prstGeom>
          <a:noFill/>
        </p:spPr>
      </p:pic>
      <p:pic>
        <p:nvPicPr>
          <p:cNvPr id="20486" name="Picture 6" descr="Актуальн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3048000"/>
            <a:ext cx="5715000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Как подобрать лекарства для домашней аптечки? . Medbee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76672"/>
            <a:ext cx="7344816" cy="59046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2152890"/>
            <a:ext cx="91440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Правила безопасности в быту.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Каждой вещи – свое место.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Острые предметы нельзя брать без присмотра взрослых.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Электроприборы включать и выключать могут только взрослые.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Игра со спичками запрещена.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Лекарства принимать с разрешения врача и родителей.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162</Words>
  <Application>Microsoft Office PowerPoint</Application>
  <PresentationFormat>Экран (4:3)</PresentationFormat>
  <Paragraphs>39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Безопасность в быту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Безопасность в быту</dc:title>
  <dc:creator>даня</dc:creator>
  <cp:lastModifiedBy>даня</cp:lastModifiedBy>
  <cp:revision>23</cp:revision>
  <dcterms:created xsi:type="dcterms:W3CDTF">2015-05-12T15:05:27Z</dcterms:created>
  <dcterms:modified xsi:type="dcterms:W3CDTF">2015-05-12T17:30:12Z</dcterms:modified>
</cp:coreProperties>
</file>